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79" r:id="rId8"/>
    <p:sldId id="261" r:id="rId9"/>
    <p:sldId id="262" r:id="rId10"/>
    <p:sldId id="263" r:id="rId11"/>
    <p:sldId id="268" r:id="rId12"/>
    <p:sldId id="272" r:id="rId13"/>
    <p:sldId id="273" r:id="rId14"/>
    <p:sldId id="278" r:id="rId15"/>
  </p:sldIdLst>
  <p:sldSz cx="7556500" cy="10699750"/>
  <p:notesSz cx="7556500" cy="1069975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3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8" d="100"/>
          <a:sy n="78" d="100"/>
        </p:scale>
        <p:origin x="-1536" y="-84"/>
      </p:cViewPr>
      <p:guideLst>
        <p:guide orient="horz" pos="2880"/>
        <p:guide pos="213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6737" y="3316922"/>
            <a:ext cx="6423025" cy="2246947"/>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1133475" y="5991860"/>
            <a:ext cx="5289550" cy="2674937"/>
          </a:xfrm>
          <a:prstGeom prst="rect">
            <a:avLst/>
          </a:prstGeom>
        </p:spPr>
        <p:txBody>
          <a:bodyPr wrap="square" lIns="0" tIns="0" rIns="0" bIns="0">
            <a:spAutoFit/>
          </a:bodyPr>
          <a:lstStyle>
            <a:lvl1pPr>
              <a:defRPr/>
            </a:lvl1pPr>
          </a:lstStyle>
          <a:p/>
        </p:txBody>
      </p:sp>
      <p:sp>
        <p:nvSpPr>
          <p:cNvPr id="4" name="Holder 4"/>
          <p:cNvSpPr>
            <a:spLocks noGrp="1"/>
          </p:cNvSpPr>
          <p:nvPr>
            <p:ph type="ftr" sz="quarter" idx="5"/>
          </p:nvPr>
        </p:nvSpPr>
        <p:spPr/>
        <p:txBody>
          <a:bodyPr lIns="0" tIns="0" rIns="0" bIns="0"/>
          <a:lstStyle>
            <a:lvl1pPr>
              <a:defRPr sz="1000" b="1" i="0">
                <a:solidFill>
                  <a:schemeClr val="tx1"/>
                </a:solidFill>
                <a:latin typeface="Arial" panose="020B0604020202020204"/>
                <a:cs typeface="Arial" panose="020B0604020202020204"/>
              </a:defRPr>
            </a:lvl1pPr>
          </a:lstStyle>
          <a:p>
            <a:pPr marL="12700" marR="5080">
              <a:lnSpc>
                <a:spcPct val="112000"/>
              </a:lnSpc>
              <a:spcBef>
                <a:spcPts val="25"/>
              </a:spcBef>
            </a:pPr>
            <a:r>
              <a:rPr spc="35" dirty="0"/>
              <a:t>D</a:t>
            </a:r>
            <a:r>
              <a:rPr spc="5" dirty="0"/>
              <a:t>a</a:t>
            </a:r>
            <a:r>
              <a:rPr spc="25" dirty="0"/>
              <a:t>l</a:t>
            </a:r>
            <a:r>
              <a:rPr spc="5" dirty="0"/>
              <a:t>a</a:t>
            </a:r>
            <a:r>
              <a:rPr spc="40" dirty="0"/>
              <a:t>m</a:t>
            </a:r>
            <a:r>
              <a:rPr spc="-45" dirty="0"/>
              <a:t> </a:t>
            </a:r>
            <a:r>
              <a:rPr spc="-60" dirty="0"/>
              <a:t>R</a:t>
            </a:r>
            <a:r>
              <a:rPr spc="5" dirty="0"/>
              <a:t>a</a:t>
            </a:r>
            <a:r>
              <a:rPr spc="15" dirty="0"/>
              <a:t>n</a:t>
            </a:r>
            <a:r>
              <a:rPr spc="-60" dirty="0"/>
              <a:t>g</a:t>
            </a:r>
            <a:r>
              <a:rPr spc="-25" dirty="0"/>
              <a:t>k</a:t>
            </a:r>
            <a:r>
              <a:rPr spc="10" dirty="0"/>
              <a:t>a</a:t>
            </a:r>
            <a:r>
              <a:rPr spc="-45" dirty="0"/>
              <a:t> </a:t>
            </a:r>
            <a:r>
              <a:rPr spc="-20" dirty="0"/>
              <a:t>P</a:t>
            </a:r>
            <a:r>
              <a:rPr spc="20" dirty="0"/>
              <a:t>e</a:t>
            </a:r>
            <a:r>
              <a:rPr spc="15" dirty="0"/>
              <a:t>n</a:t>
            </a:r>
            <a:r>
              <a:rPr spc="-60" dirty="0"/>
              <a:t>g</a:t>
            </a:r>
            <a:r>
              <a:rPr spc="5" dirty="0"/>
              <a:t>a</a:t>
            </a:r>
            <a:r>
              <a:rPr spc="25" dirty="0"/>
              <a:t>b</a:t>
            </a:r>
            <a:r>
              <a:rPr spc="25" dirty="0"/>
              <a:t>d</a:t>
            </a:r>
            <a:r>
              <a:rPr spc="5" dirty="0"/>
              <a:t>i</a:t>
            </a:r>
            <a:r>
              <a:rPr spc="5" dirty="0"/>
              <a:t>a</a:t>
            </a:r>
            <a:r>
              <a:rPr spc="20" dirty="0"/>
              <a:t>n</a:t>
            </a:r>
            <a:r>
              <a:rPr spc="-45" dirty="0"/>
              <a:t> </a:t>
            </a:r>
            <a:r>
              <a:rPr spc="80" dirty="0"/>
              <a:t>M</a:t>
            </a:r>
            <a:r>
              <a:rPr spc="5" dirty="0"/>
              <a:t>a</a:t>
            </a:r>
            <a:r>
              <a:rPr spc="-65" dirty="0"/>
              <a:t>s</a:t>
            </a:r>
            <a:r>
              <a:rPr spc="15" dirty="0"/>
              <a:t>y</a:t>
            </a:r>
            <a:r>
              <a:rPr spc="5" dirty="0"/>
              <a:t>a</a:t>
            </a:r>
            <a:r>
              <a:rPr spc="25" dirty="0"/>
              <a:t>r</a:t>
            </a:r>
            <a:r>
              <a:rPr spc="5" dirty="0"/>
              <a:t>a</a:t>
            </a:r>
            <a:r>
              <a:rPr spc="-25" dirty="0"/>
              <a:t>k</a:t>
            </a:r>
            <a:r>
              <a:rPr spc="5" dirty="0"/>
              <a:t>a</a:t>
            </a:r>
            <a:r>
              <a:rPr spc="75" dirty="0"/>
              <a:t>t  </a:t>
            </a:r>
            <a:r>
              <a:rPr spc="-20" dirty="0"/>
              <a:t>T.A</a:t>
            </a:r>
            <a:r>
              <a:rPr spc="-50" dirty="0"/>
              <a:t> </a:t>
            </a:r>
            <a:r>
              <a:rPr spc="45" dirty="0"/>
              <a:t>2022/2023</a:t>
            </a:r>
            <a:endParaRPr spc="45"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5800" b="1" i="0">
                <a:solidFill>
                  <a:schemeClr val="tx1"/>
                </a:solidFill>
                <a:latin typeface="Tahoma" panose="020B0604030504040204"/>
                <a:cs typeface="Tahoma" panose="020B0604030504040204"/>
              </a:defRPr>
            </a:lvl1pPr>
          </a:lstStyle>
          <a:p/>
        </p:txBody>
      </p:sp>
      <p:sp>
        <p:nvSpPr>
          <p:cNvPr id="3" name="Holder 3"/>
          <p:cNvSpPr>
            <a:spLocks noGrp="1"/>
          </p:cNvSpPr>
          <p:nvPr>
            <p:ph type="body" idx="1"/>
          </p:nvPr>
        </p:nvSpPr>
        <p:spPr/>
        <p:txBody>
          <a:bodyPr lIns="0" tIns="0" rIns="0" bIns="0"/>
          <a:lstStyle>
            <a:lvl1pPr>
              <a:defRPr sz="1700" b="1" i="0">
                <a:solidFill>
                  <a:schemeClr val="tx1"/>
                </a:solidFill>
                <a:latin typeface="Arial" panose="020B0604020202020204"/>
                <a:cs typeface="Arial" panose="020B0604020202020204"/>
              </a:defRPr>
            </a:lvl1pPr>
          </a:lstStyle>
          <a:p/>
        </p:txBody>
      </p:sp>
      <p:sp>
        <p:nvSpPr>
          <p:cNvPr id="4" name="Holder 4"/>
          <p:cNvSpPr>
            <a:spLocks noGrp="1"/>
          </p:cNvSpPr>
          <p:nvPr>
            <p:ph type="ftr" sz="quarter" idx="5"/>
          </p:nvPr>
        </p:nvSpPr>
        <p:spPr/>
        <p:txBody>
          <a:bodyPr lIns="0" tIns="0" rIns="0" bIns="0"/>
          <a:lstStyle>
            <a:lvl1pPr>
              <a:defRPr sz="1000" b="1" i="0">
                <a:solidFill>
                  <a:schemeClr val="tx1"/>
                </a:solidFill>
                <a:latin typeface="Arial" panose="020B0604020202020204"/>
                <a:cs typeface="Arial" panose="020B0604020202020204"/>
              </a:defRPr>
            </a:lvl1pPr>
          </a:lstStyle>
          <a:p>
            <a:pPr marL="12700" marR="5080">
              <a:lnSpc>
                <a:spcPct val="112000"/>
              </a:lnSpc>
              <a:spcBef>
                <a:spcPts val="25"/>
              </a:spcBef>
            </a:pPr>
            <a:r>
              <a:rPr spc="35" dirty="0"/>
              <a:t>D</a:t>
            </a:r>
            <a:r>
              <a:rPr spc="5" dirty="0"/>
              <a:t>a</a:t>
            </a:r>
            <a:r>
              <a:rPr spc="25" dirty="0"/>
              <a:t>l</a:t>
            </a:r>
            <a:r>
              <a:rPr spc="5" dirty="0"/>
              <a:t>a</a:t>
            </a:r>
            <a:r>
              <a:rPr spc="40" dirty="0"/>
              <a:t>m</a:t>
            </a:r>
            <a:r>
              <a:rPr spc="-45" dirty="0"/>
              <a:t> </a:t>
            </a:r>
            <a:r>
              <a:rPr spc="-60" dirty="0"/>
              <a:t>R</a:t>
            </a:r>
            <a:r>
              <a:rPr spc="5" dirty="0"/>
              <a:t>a</a:t>
            </a:r>
            <a:r>
              <a:rPr spc="15" dirty="0"/>
              <a:t>n</a:t>
            </a:r>
            <a:r>
              <a:rPr spc="-60" dirty="0"/>
              <a:t>g</a:t>
            </a:r>
            <a:r>
              <a:rPr spc="-25" dirty="0"/>
              <a:t>k</a:t>
            </a:r>
            <a:r>
              <a:rPr spc="10" dirty="0"/>
              <a:t>a</a:t>
            </a:r>
            <a:r>
              <a:rPr spc="-45" dirty="0"/>
              <a:t> </a:t>
            </a:r>
            <a:r>
              <a:rPr spc="-20" dirty="0"/>
              <a:t>P</a:t>
            </a:r>
            <a:r>
              <a:rPr spc="20" dirty="0"/>
              <a:t>e</a:t>
            </a:r>
            <a:r>
              <a:rPr spc="15" dirty="0"/>
              <a:t>n</a:t>
            </a:r>
            <a:r>
              <a:rPr spc="-60" dirty="0"/>
              <a:t>g</a:t>
            </a:r>
            <a:r>
              <a:rPr spc="5" dirty="0"/>
              <a:t>a</a:t>
            </a:r>
            <a:r>
              <a:rPr spc="25" dirty="0"/>
              <a:t>b</a:t>
            </a:r>
            <a:r>
              <a:rPr spc="25" dirty="0"/>
              <a:t>d</a:t>
            </a:r>
            <a:r>
              <a:rPr spc="5" dirty="0"/>
              <a:t>i</a:t>
            </a:r>
            <a:r>
              <a:rPr spc="5" dirty="0"/>
              <a:t>a</a:t>
            </a:r>
            <a:r>
              <a:rPr spc="20" dirty="0"/>
              <a:t>n</a:t>
            </a:r>
            <a:r>
              <a:rPr spc="-45" dirty="0"/>
              <a:t> </a:t>
            </a:r>
            <a:r>
              <a:rPr spc="80" dirty="0"/>
              <a:t>M</a:t>
            </a:r>
            <a:r>
              <a:rPr spc="5" dirty="0"/>
              <a:t>a</a:t>
            </a:r>
            <a:r>
              <a:rPr spc="-65" dirty="0"/>
              <a:t>s</a:t>
            </a:r>
            <a:r>
              <a:rPr spc="15" dirty="0"/>
              <a:t>y</a:t>
            </a:r>
            <a:r>
              <a:rPr spc="5" dirty="0"/>
              <a:t>a</a:t>
            </a:r>
            <a:r>
              <a:rPr spc="25" dirty="0"/>
              <a:t>r</a:t>
            </a:r>
            <a:r>
              <a:rPr spc="5" dirty="0"/>
              <a:t>a</a:t>
            </a:r>
            <a:r>
              <a:rPr spc="-25" dirty="0"/>
              <a:t>k</a:t>
            </a:r>
            <a:r>
              <a:rPr spc="5" dirty="0"/>
              <a:t>a</a:t>
            </a:r>
            <a:r>
              <a:rPr spc="75" dirty="0"/>
              <a:t>t  </a:t>
            </a:r>
            <a:r>
              <a:rPr spc="-20" dirty="0"/>
              <a:t>T.A</a:t>
            </a:r>
            <a:r>
              <a:rPr spc="-50" dirty="0"/>
              <a:t> </a:t>
            </a:r>
            <a:r>
              <a:rPr spc="45" dirty="0"/>
              <a:t>2022/2023</a:t>
            </a:r>
            <a:endParaRPr spc="45"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5800" b="1" i="0">
                <a:solidFill>
                  <a:schemeClr val="tx1"/>
                </a:solidFill>
                <a:latin typeface="Tahoma" panose="020B0604030504040204"/>
                <a:cs typeface="Tahoma" panose="020B0604030504040204"/>
              </a:defRPr>
            </a:lvl1pPr>
          </a:lstStyle>
          <a:p/>
        </p:txBody>
      </p:sp>
      <p:sp>
        <p:nvSpPr>
          <p:cNvPr id="3" name="Holder 3"/>
          <p:cNvSpPr>
            <a:spLocks noGrp="1"/>
          </p:cNvSpPr>
          <p:nvPr>
            <p:ph sz="half" idx="2"/>
          </p:nvPr>
        </p:nvSpPr>
        <p:spPr>
          <a:xfrm>
            <a:off x="377825" y="2460942"/>
            <a:ext cx="3287077" cy="7061835"/>
          </a:xfrm>
          <a:prstGeom prst="rect">
            <a:avLst/>
          </a:prstGeom>
        </p:spPr>
        <p:txBody>
          <a:bodyPr wrap="square" lIns="0" tIns="0" rIns="0" bIns="0">
            <a:spAutoFit/>
          </a:bodyPr>
          <a:lstStyle>
            <a:lvl1pPr>
              <a:defRPr/>
            </a:lvl1pPr>
          </a:lstStyle>
          <a:p/>
        </p:txBody>
      </p:sp>
      <p:sp>
        <p:nvSpPr>
          <p:cNvPr id="4" name="Holder 4"/>
          <p:cNvSpPr>
            <a:spLocks noGrp="1"/>
          </p:cNvSpPr>
          <p:nvPr>
            <p:ph sz="half" idx="3"/>
          </p:nvPr>
        </p:nvSpPr>
        <p:spPr>
          <a:xfrm>
            <a:off x="3891597" y="2460942"/>
            <a:ext cx="3287077" cy="7061835"/>
          </a:xfrm>
          <a:prstGeom prst="rect">
            <a:avLst/>
          </a:prstGeom>
        </p:spPr>
        <p:txBody>
          <a:bodyPr wrap="square" lIns="0" tIns="0" rIns="0" bIns="0">
            <a:spAutoFit/>
          </a:bodyPr>
          <a:lstStyle>
            <a:lvl1pPr>
              <a:defRPr/>
            </a:lvl1pPr>
          </a:lstStyle>
          <a:p/>
        </p:txBody>
      </p:sp>
      <p:sp>
        <p:nvSpPr>
          <p:cNvPr id="5" name="Holder 5"/>
          <p:cNvSpPr>
            <a:spLocks noGrp="1"/>
          </p:cNvSpPr>
          <p:nvPr>
            <p:ph type="ftr" sz="quarter" idx="5"/>
          </p:nvPr>
        </p:nvSpPr>
        <p:spPr/>
        <p:txBody>
          <a:bodyPr lIns="0" tIns="0" rIns="0" bIns="0"/>
          <a:lstStyle>
            <a:lvl1pPr>
              <a:defRPr sz="1000" b="1" i="0">
                <a:solidFill>
                  <a:schemeClr val="tx1"/>
                </a:solidFill>
                <a:latin typeface="Arial" panose="020B0604020202020204"/>
                <a:cs typeface="Arial" panose="020B0604020202020204"/>
              </a:defRPr>
            </a:lvl1pPr>
          </a:lstStyle>
          <a:p>
            <a:pPr marL="12700" marR="5080">
              <a:lnSpc>
                <a:spcPct val="112000"/>
              </a:lnSpc>
              <a:spcBef>
                <a:spcPts val="25"/>
              </a:spcBef>
            </a:pPr>
            <a:r>
              <a:rPr spc="35" dirty="0"/>
              <a:t>D</a:t>
            </a:r>
            <a:r>
              <a:rPr spc="5" dirty="0"/>
              <a:t>a</a:t>
            </a:r>
            <a:r>
              <a:rPr spc="25" dirty="0"/>
              <a:t>l</a:t>
            </a:r>
            <a:r>
              <a:rPr spc="5" dirty="0"/>
              <a:t>a</a:t>
            </a:r>
            <a:r>
              <a:rPr spc="40" dirty="0"/>
              <a:t>m</a:t>
            </a:r>
            <a:r>
              <a:rPr spc="-45" dirty="0"/>
              <a:t> </a:t>
            </a:r>
            <a:r>
              <a:rPr spc="-60" dirty="0"/>
              <a:t>R</a:t>
            </a:r>
            <a:r>
              <a:rPr spc="5" dirty="0"/>
              <a:t>a</a:t>
            </a:r>
            <a:r>
              <a:rPr spc="15" dirty="0"/>
              <a:t>n</a:t>
            </a:r>
            <a:r>
              <a:rPr spc="-60" dirty="0"/>
              <a:t>g</a:t>
            </a:r>
            <a:r>
              <a:rPr spc="-25" dirty="0"/>
              <a:t>k</a:t>
            </a:r>
            <a:r>
              <a:rPr spc="10" dirty="0"/>
              <a:t>a</a:t>
            </a:r>
            <a:r>
              <a:rPr spc="-45" dirty="0"/>
              <a:t> </a:t>
            </a:r>
            <a:r>
              <a:rPr spc="-20" dirty="0"/>
              <a:t>P</a:t>
            </a:r>
            <a:r>
              <a:rPr spc="20" dirty="0"/>
              <a:t>e</a:t>
            </a:r>
            <a:r>
              <a:rPr spc="15" dirty="0"/>
              <a:t>n</a:t>
            </a:r>
            <a:r>
              <a:rPr spc="-60" dirty="0"/>
              <a:t>g</a:t>
            </a:r>
            <a:r>
              <a:rPr spc="5" dirty="0"/>
              <a:t>a</a:t>
            </a:r>
            <a:r>
              <a:rPr spc="25" dirty="0"/>
              <a:t>b</a:t>
            </a:r>
            <a:r>
              <a:rPr spc="25" dirty="0"/>
              <a:t>d</a:t>
            </a:r>
            <a:r>
              <a:rPr spc="5" dirty="0"/>
              <a:t>i</a:t>
            </a:r>
            <a:r>
              <a:rPr spc="5" dirty="0"/>
              <a:t>a</a:t>
            </a:r>
            <a:r>
              <a:rPr spc="20" dirty="0"/>
              <a:t>n</a:t>
            </a:r>
            <a:r>
              <a:rPr spc="-45" dirty="0"/>
              <a:t> </a:t>
            </a:r>
            <a:r>
              <a:rPr spc="80" dirty="0"/>
              <a:t>M</a:t>
            </a:r>
            <a:r>
              <a:rPr spc="5" dirty="0"/>
              <a:t>a</a:t>
            </a:r>
            <a:r>
              <a:rPr spc="-65" dirty="0"/>
              <a:t>s</a:t>
            </a:r>
            <a:r>
              <a:rPr spc="15" dirty="0"/>
              <a:t>y</a:t>
            </a:r>
            <a:r>
              <a:rPr spc="5" dirty="0"/>
              <a:t>a</a:t>
            </a:r>
            <a:r>
              <a:rPr spc="25" dirty="0"/>
              <a:t>r</a:t>
            </a:r>
            <a:r>
              <a:rPr spc="5" dirty="0"/>
              <a:t>a</a:t>
            </a:r>
            <a:r>
              <a:rPr spc="-25" dirty="0"/>
              <a:t>k</a:t>
            </a:r>
            <a:r>
              <a:rPr spc="5" dirty="0"/>
              <a:t>a</a:t>
            </a:r>
            <a:r>
              <a:rPr spc="75" dirty="0"/>
              <a:t>t  </a:t>
            </a:r>
            <a:r>
              <a:rPr spc="-20" dirty="0"/>
              <a:t>T.A</a:t>
            </a:r>
            <a:r>
              <a:rPr spc="-50" dirty="0"/>
              <a:t> </a:t>
            </a:r>
            <a:r>
              <a:rPr spc="45" dirty="0"/>
              <a:t>2022/2023</a:t>
            </a:r>
            <a:endParaRPr spc="45"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5800" b="1" i="0">
                <a:solidFill>
                  <a:schemeClr val="tx1"/>
                </a:solidFill>
                <a:latin typeface="Tahoma" panose="020B0604030504040204"/>
                <a:cs typeface="Tahoma" panose="020B0604030504040204"/>
              </a:defRPr>
            </a:lvl1pPr>
          </a:lstStyle>
          <a:p/>
        </p:txBody>
      </p:sp>
      <p:sp>
        <p:nvSpPr>
          <p:cNvPr id="3" name="Holder 3"/>
          <p:cNvSpPr>
            <a:spLocks noGrp="1"/>
          </p:cNvSpPr>
          <p:nvPr>
            <p:ph type="ftr" sz="quarter" idx="5"/>
          </p:nvPr>
        </p:nvSpPr>
        <p:spPr/>
        <p:txBody>
          <a:bodyPr lIns="0" tIns="0" rIns="0" bIns="0"/>
          <a:lstStyle>
            <a:lvl1pPr>
              <a:defRPr sz="1000" b="1" i="0">
                <a:solidFill>
                  <a:schemeClr val="tx1"/>
                </a:solidFill>
                <a:latin typeface="Arial" panose="020B0604020202020204"/>
                <a:cs typeface="Arial" panose="020B0604020202020204"/>
              </a:defRPr>
            </a:lvl1pPr>
          </a:lstStyle>
          <a:p>
            <a:pPr marL="12700" marR="5080">
              <a:lnSpc>
                <a:spcPct val="112000"/>
              </a:lnSpc>
              <a:spcBef>
                <a:spcPts val="25"/>
              </a:spcBef>
            </a:pPr>
            <a:r>
              <a:rPr spc="35" dirty="0"/>
              <a:t>D</a:t>
            </a:r>
            <a:r>
              <a:rPr spc="5" dirty="0"/>
              <a:t>a</a:t>
            </a:r>
            <a:r>
              <a:rPr spc="25" dirty="0"/>
              <a:t>l</a:t>
            </a:r>
            <a:r>
              <a:rPr spc="5" dirty="0"/>
              <a:t>a</a:t>
            </a:r>
            <a:r>
              <a:rPr spc="40" dirty="0"/>
              <a:t>m</a:t>
            </a:r>
            <a:r>
              <a:rPr spc="-45" dirty="0"/>
              <a:t> </a:t>
            </a:r>
            <a:r>
              <a:rPr spc="-60" dirty="0"/>
              <a:t>R</a:t>
            </a:r>
            <a:r>
              <a:rPr spc="5" dirty="0"/>
              <a:t>a</a:t>
            </a:r>
            <a:r>
              <a:rPr spc="15" dirty="0"/>
              <a:t>n</a:t>
            </a:r>
            <a:r>
              <a:rPr spc="-60" dirty="0"/>
              <a:t>g</a:t>
            </a:r>
            <a:r>
              <a:rPr spc="-25" dirty="0"/>
              <a:t>k</a:t>
            </a:r>
            <a:r>
              <a:rPr spc="10" dirty="0"/>
              <a:t>a</a:t>
            </a:r>
            <a:r>
              <a:rPr spc="-45" dirty="0"/>
              <a:t> </a:t>
            </a:r>
            <a:r>
              <a:rPr spc="-20" dirty="0"/>
              <a:t>P</a:t>
            </a:r>
            <a:r>
              <a:rPr spc="20" dirty="0"/>
              <a:t>e</a:t>
            </a:r>
            <a:r>
              <a:rPr spc="15" dirty="0"/>
              <a:t>n</a:t>
            </a:r>
            <a:r>
              <a:rPr spc="-60" dirty="0"/>
              <a:t>g</a:t>
            </a:r>
            <a:r>
              <a:rPr spc="5" dirty="0"/>
              <a:t>a</a:t>
            </a:r>
            <a:r>
              <a:rPr spc="25" dirty="0"/>
              <a:t>b</a:t>
            </a:r>
            <a:r>
              <a:rPr spc="25" dirty="0"/>
              <a:t>d</a:t>
            </a:r>
            <a:r>
              <a:rPr spc="5" dirty="0"/>
              <a:t>i</a:t>
            </a:r>
            <a:r>
              <a:rPr spc="5" dirty="0"/>
              <a:t>a</a:t>
            </a:r>
            <a:r>
              <a:rPr spc="20" dirty="0"/>
              <a:t>n</a:t>
            </a:r>
            <a:r>
              <a:rPr spc="-45" dirty="0"/>
              <a:t> </a:t>
            </a:r>
            <a:r>
              <a:rPr spc="80" dirty="0"/>
              <a:t>M</a:t>
            </a:r>
            <a:r>
              <a:rPr spc="5" dirty="0"/>
              <a:t>a</a:t>
            </a:r>
            <a:r>
              <a:rPr spc="-65" dirty="0"/>
              <a:t>s</a:t>
            </a:r>
            <a:r>
              <a:rPr spc="15" dirty="0"/>
              <a:t>y</a:t>
            </a:r>
            <a:r>
              <a:rPr spc="5" dirty="0"/>
              <a:t>a</a:t>
            </a:r>
            <a:r>
              <a:rPr spc="25" dirty="0"/>
              <a:t>r</a:t>
            </a:r>
            <a:r>
              <a:rPr spc="5" dirty="0"/>
              <a:t>a</a:t>
            </a:r>
            <a:r>
              <a:rPr spc="-25" dirty="0"/>
              <a:t>k</a:t>
            </a:r>
            <a:r>
              <a:rPr spc="5" dirty="0"/>
              <a:t>a</a:t>
            </a:r>
            <a:r>
              <a:rPr spc="75" dirty="0"/>
              <a:t>t  </a:t>
            </a:r>
            <a:r>
              <a:rPr spc="-20" dirty="0"/>
              <a:t>T.A</a:t>
            </a:r>
            <a:r>
              <a:rPr spc="-50" dirty="0"/>
              <a:t> </a:t>
            </a:r>
            <a:r>
              <a:rPr spc="45" dirty="0"/>
              <a:t>2022/2023</a:t>
            </a:r>
            <a:endParaRPr spc="45"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showMasterSp="0">
  <p:cSld name="Blank">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7557134" cy="10687685"/>
          </a:xfrm>
          <a:custGeom>
            <a:avLst/>
            <a:gdLst/>
            <a:ahLst/>
            <a:cxnLst/>
            <a:rect l="l" t="t" r="r" b="b"/>
            <a:pathLst>
              <a:path w="7557134" h="10687685">
                <a:moveTo>
                  <a:pt x="7556509" y="10687606"/>
                </a:moveTo>
                <a:lnTo>
                  <a:pt x="0" y="10687606"/>
                </a:lnTo>
                <a:lnTo>
                  <a:pt x="0" y="0"/>
                </a:lnTo>
                <a:lnTo>
                  <a:pt x="7556509" y="0"/>
                </a:lnTo>
                <a:lnTo>
                  <a:pt x="7556509" y="10687606"/>
                </a:lnTo>
                <a:close/>
              </a:path>
            </a:pathLst>
          </a:custGeom>
          <a:solidFill>
            <a:srgbClr val="F1F1F1"/>
          </a:solidFill>
        </p:spPr>
        <p:txBody>
          <a:bodyPr wrap="square" lIns="0" tIns="0" rIns="0" bIns="0" rtlCol="0"/>
          <a:lstStyle/>
          <a:p/>
        </p:txBody>
      </p:sp>
      <p:sp>
        <p:nvSpPr>
          <p:cNvPr id="17" name="bg object 17"/>
          <p:cNvSpPr/>
          <p:nvPr/>
        </p:nvSpPr>
        <p:spPr>
          <a:xfrm>
            <a:off x="0" y="755364"/>
            <a:ext cx="6788784" cy="19050"/>
          </a:xfrm>
          <a:custGeom>
            <a:avLst/>
            <a:gdLst/>
            <a:ahLst/>
            <a:cxnLst/>
            <a:rect l="l" t="t" r="r" b="b"/>
            <a:pathLst>
              <a:path w="6788784" h="19050">
                <a:moveTo>
                  <a:pt x="0" y="19034"/>
                </a:moveTo>
                <a:lnTo>
                  <a:pt x="0" y="0"/>
                </a:lnTo>
                <a:lnTo>
                  <a:pt x="6788777" y="0"/>
                </a:lnTo>
                <a:lnTo>
                  <a:pt x="6788777" y="19034"/>
                </a:lnTo>
                <a:lnTo>
                  <a:pt x="0" y="19034"/>
                </a:lnTo>
                <a:close/>
              </a:path>
            </a:pathLst>
          </a:custGeom>
          <a:solidFill>
            <a:srgbClr val="E85265"/>
          </a:solidFill>
        </p:spPr>
        <p:txBody>
          <a:bodyPr wrap="square" lIns="0" tIns="0" rIns="0" bIns="0" rtlCol="0"/>
          <a:lstStyle/>
          <a:p/>
        </p:txBody>
      </p:sp>
      <p:sp>
        <p:nvSpPr>
          <p:cNvPr id="18" name="bg object 18"/>
          <p:cNvSpPr/>
          <p:nvPr/>
        </p:nvSpPr>
        <p:spPr>
          <a:xfrm>
            <a:off x="6370322" y="141013"/>
            <a:ext cx="474345" cy="474345"/>
          </a:xfrm>
          <a:custGeom>
            <a:avLst/>
            <a:gdLst/>
            <a:ahLst/>
            <a:cxnLst/>
            <a:rect l="l" t="t" r="r" b="b"/>
            <a:pathLst>
              <a:path w="474345" h="474345">
                <a:moveTo>
                  <a:pt x="236936" y="473808"/>
                </a:moveTo>
                <a:lnTo>
                  <a:pt x="189169" y="468997"/>
                </a:lnTo>
                <a:lnTo>
                  <a:pt x="144696" y="455192"/>
                </a:lnTo>
                <a:lnTo>
                  <a:pt x="104451" y="433350"/>
                </a:lnTo>
                <a:lnTo>
                  <a:pt x="69388" y="404421"/>
                </a:lnTo>
                <a:lnTo>
                  <a:pt x="40458" y="369360"/>
                </a:lnTo>
                <a:lnTo>
                  <a:pt x="18614" y="329118"/>
                </a:lnTo>
                <a:lnTo>
                  <a:pt x="4810" y="284648"/>
                </a:lnTo>
                <a:lnTo>
                  <a:pt x="0" y="236874"/>
                </a:lnTo>
                <a:lnTo>
                  <a:pt x="4810" y="189159"/>
                </a:lnTo>
                <a:lnTo>
                  <a:pt x="18614" y="144690"/>
                </a:lnTo>
                <a:lnTo>
                  <a:pt x="40458" y="104448"/>
                </a:lnTo>
                <a:lnTo>
                  <a:pt x="69388" y="69387"/>
                </a:lnTo>
                <a:lnTo>
                  <a:pt x="104451" y="40459"/>
                </a:lnTo>
                <a:lnTo>
                  <a:pt x="144696" y="18616"/>
                </a:lnTo>
                <a:lnTo>
                  <a:pt x="189169" y="4812"/>
                </a:lnTo>
                <a:lnTo>
                  <a:pt x="236915" y="0"/>
                </a:lnTo>
                <a:lnTo>
                  <a:pt x="284665" y="4812"/>
                </a:lnTo>
                <a:lnTo>
                  <a:pt x="329134" y="18616"/>
                </a:lnTo>
                <a:lnTo>
                  <a:pt x="369374" y="40459"/>
                </a:lnTo>
                <a:lnTo>
                  <a:pt x="404432" y="69387"/>
                </a:lnTo>
                <a:lnTo>
                  <a:pt x="433356" y="104448"/>
                </a:lnTo>
                <a:lnTo>
                  <a:pt x="455195" y="144690"/>
                </a:lnTo>
                <a:lnTo>
                  <a:pt x="468996" y="189159"/>
                </a:lnTo>
                <a:lnTo>
                  <a:pt x="473802" y="236906"/>
                </a:lnTo>
                <a:lnTo>
                  <a:pt x="468996" y="284648"/>
                </a:lnTo>
                <a:lnTo>
                  <a:pt x="455195" y="329118"/>
                </a:lnTo>
                <a:lnTo>
                  <a:pt x="433356" y="369360"/>
                </a:lnTo>
                <a:lnTo>
                  <a:pt x="404432" y="404421"/>
                </a:lnTo>
                <a:lnTo>
                  <a:pt x="369374" y="433350"/>
                </a:lnTo>
                <a:lnTo>
                  <a:pt x="329134" y="455192"/>
                </a:lnTo>
                <a:lnTo>
                  <a:pt x="284665" y="468997"/>
                </a:lnTo>
                <a:lnTo>
                  <a:pt x="236936" y="473808"/>
                </a:lnTo>
                <a:close/>
              </a:path>
            </a:pathLst>
          </a:custGeom>
          <a:solidFill>
            <a:srgbClr val="E85265"/>
          </a:solidFill>
        </p:spPr>
        <p:txBody>
          <a:bodyPr wrap="square" lIns="0" tIns="0" rIns="0" bIns="0" rtlCol="0"/>
          <a:lstStyle/>
          <a:p/>
        </p:txBody>
      </p:sp>
      <p:sp>
        <p:nvSpPr>
          <p:cNvPr id="19" name="bg object 19"/>
          <p:cNvSpPr/>
          <p:nvPr/>
        </p:nvSpPr>
        <p:spPr>
          <a:xfrm>
            <a:off x="0" y="9372069"/>
            <a:ext cx="4064000" cy="1315720"/>
          </a:xfrm>
          <a:custGeom>
            <a:avLst/>
            <a:gdLst/>
            <a:ahLst/>
            <a:cxnLst/>
            <a:rect l="l" t="t" r="r" b="b"/>
            <a:pathLst>
              <a:path w="4064000" h="1315720">
                <a:moveTo>
                  <a:pt x="474776" y="0"/>
                </a:moveTo>
                <a:lnTo>
                  <a:pt x="375400" y="616"/>
                </a:lnTo>
                <a:lnTo>
                  <a:pt x="276040" y="3127"/>
                </a:lnTo>
                <a:lnTo>
                  <a:pt x="176735" y="7529"/>
                </a:lnTo>
                <a:lnTo>
                  <a:pt x="77523" y="13817"/>
                </a:lnTo>
                <a:lnTo>
                  <a:pt x="0" y="20106"/>
                </a:lnTo>
                <a:lnTo>
                  <a:pt x="0" y="1315522"/>
                </a:lnTo>
                <a:lnTo>
                  <a:pt x="4063863" y="1315522"/>
                </a:lnTo>
                <a:lnTo>
                  <a:pt x="3966806" y="1262060"/>
                </a:lnTo>
                <a:lnTo>
                  <a:pt x="3833643" y="1186156"/>
                </a:lnTo>
                <a:lnTo>
                  <a:pt x="3173803" y="792492"/>
                </a:lnTo>
                <a:lnTo>
                  <a:pt x="3040960" y="715272"/>
                </a:lnTo>
                <a:lnTo>
                  <a:pt x="2951870" y="664838"/>
                </a:lnTo>
                <a:lnTo>
                  <a:pt x="2862257" y="615455"/>
                </a:lnTo>
                <a:lnTo>
                  <a:pt x="2772031" y="567307"/>
                </a:lnTo>
                <a:lnTo>
                  <a:pt x="2726662" y="543754"/>
                </a:lnTo>
                <a:lnTo>
                  <a:pt x="2681107" y="520578"/>
                </a:lnTo>
                <a:lnTo>
                  <a:pt x="2635355" y="497803"/>
                </a:lnTo>
                <a:lnTo>
                  <a:pt x="2589395" y="475451"/>
                </a:lnTo>
                <a:lnTo>
                  <a:pt x="2543217" y="453546"/>
                </a:lnTo>
                <a:lnTo>
                  <a:pt x="2498058" y="432696"/>
                </a:lnTo>
                <a:lnTo>
                  <a:pt x="2452693" y="412344"/>
                </a:lnTo>
                <a:lnTo>
                  <a:pt x="2407128" y="392489"/>
                </a:lnTo>
                <a:lnTo>
                  <a:pt x="2361367" y="373132"/>
                </a:lnTo>
                <a:lnTo>
                  <a:pt x="2315416" y="354271"/>
                </a:lnTo>
                <a:lnTo>
                  <a:pt x="2269278" y="335906"/>
                </a:lnTo>
                <a:lnTo>
                  <a:pt x="2222959" y="318037"/>
                </a:lnTo>
                <a:lnTo>
                  <a:pt x="2176463" y="300662"/>
                </a:lnTo>
                <a:lnTo>
                  <a:pt x="2129795" y="283782"/>
                </a:lnTo>
                <a:lnTo>
                  <a:pt x="2082960" y="267395"/>
                </a:lnTo>
                <a:lnTo>
                  <a:pt x="2035963" y="251502"/>
                </a:lnTo>
                <a:lnTo>
                  <a:pt x="1988808" y="236101"/>
                </a:lnTo>
                <a:lnTo>
                  <a:pt x="1941500" y="221192"/>
                </a:lnTo>
                <a:lnTo>
                  <a:pt x="1894044" y="206775"/>
                </a:lnTo>
                <a:lnTo>
                  <a:pt x="1846445" y="192849"/>
                </a:lnTo>
                <a:lnTo>
                  <a:pt x="1798707" y="179413"/>
                </a:lnTo>
                <a:lnTo>
                  <a:pt x="1750836" y="166467"/>
                </a:lnTo>
                <a:lnTo>
                  <a:pt x="1702835" y="154011"/>
                </a:lnTo>
                <a:lnTo>
                  <a:pt x="1654710" y="142043"/>
                </a:lnTo>
                <a:lnTo>
                  <a:pt x="1606465" y="130563"/>
                </a:lnTo>
                <a:lnTo>
                  <a:pt x="1558106" y="119571"/>
                </a:lnTo>
                <a:lnTo>
                  <a:pt x="1509636" y="109066"/>
                </a:lnTo>
                <a:lnTo>
                  <a:pt x="1461061" y="99048"/>
                </a:lnTo>
                <a:lnTo>
                  <a:pt x="1412386" y="89515"/>
                </a:lnTo>
                <a:lnTo>
                  <a:pt x="1363615" y="80468"/>
                </a:lnTo>
                <a:lnTo>
                  <a:pt x="1314753" y="71906"/>
                </a:lnTo>
                <a:lnTo>
                  <a:pt x="1265804" y="63829"/>
                </a:lnTo>
                <a:lnTo>
                  <a:pt x="1216774" y="56235"/>
                </a:lnTo>
                <a:lnTo>
                  <a:pt x="1167667" y="49124"/>
                </a:lnTo>
                <a:lnTo>
                  <a:pt x="1069243" y="36350"/>
                </a:lnTo>
                <a:lnTo>
                  <a:pt x="970568" y="25502"/>
                </a:lnTo>
                <a:lnTo>
                  <a:pt x="871681" y="16575"/>
                </a:lnTo>
                <a:lnTo>
                  <a:pt x="772620" y="9567"/>
                </a:lnTo>
                <a:lnTo>
                  <a:pt x="673424" y="4471"/>
                </a:lnTo>
                <a:lnTo>
                  <a:pt x="574130" y="1283"/>
                </a:lnTo>
                <a:lnTo>
                  <a:pt x="474776" y="0"/>
                </a:lnTo>
                <a:close/>
              </a:path>
            </a:pathLst>
          </a:custGeom>
          <a:solidFill>
            <a:srgbClr val="E85265"/>
          </a:solidFill>
        </p:spPr>
        <p:txBody>
          <a:bodyPr wrap="square" lIns="0" tIns="0" rIns="0" bIns="0" rtlCol="0"/>
          <a:lstStyle/>
          <a:p/>
        </p:txBody>
      </p:sp>
      <p:sp>
        <p:nvSpPr>
          <p:cNvPr id="20" name="bg object 20"/>
          <p:cNvSpPr/>
          <p:nvPr/>
        </p:nvSpPr>
        <p:spPr>
          <a:xfrm>
            <a:off x="4236692" y="9989558"/>
            <a:ext cx="3315335" cy="698500"/>
          </a:xfrm>
          <a:custGeom>
            <a:avLst/>
            <a:gdLst/>
            <a:ahLst/>
            <a:cxnLst/>
            <a:rect l="l" t="t" r="r" b="b"/>
            <a:pathLst>
              <a:path w="3315334" h="698500">
                <a:moveTo>
                  <a:pt x="3314971" y="0"/>
                </a:moveTo>
                <a:lnTo>
                  <a:pt x="3271450" y="25101"/>
                </a:lnTo>
                <a:lnTo>
                  <a:pt x="3227664" y="49798"/>
                </a:lnTo>
                <a:lnTo>
                  <a:pt x="3183643" y="74072"/>
                </a:lnTo>
                <a:lnTo>
                  <a:pt x="3139391" y="97922"/>
                </a:lnTo>
                <a:lnTo>
                  <a:pt x="3094913" y="121347"/>
                </a:lnTo>
                <a:lnTo>
                  <a:pt x="3050214" y="144345"/>
                </a:lnTo>
                <a:lnTo>
                  <a:pt x="3005296" y="166913"/>
                </a:lnTo>
                <a:lnTo>
                  <a:pt x="2960165" y="189051"/>
                </a:lnTo>
                <a:lnTo>
                  <a:pt x="2914825" y="210756"/>
                </a:lnTo>
                <a:lnTo>
                  <a:pt x="2869280" y="232027"/>
                </a:lnTo>
                <a:lnTo>
                  <a:pt x="2823534" y="252863"/>
                </a:lnTo>
                <a:lnTo>
                  <a:pt x="2777592" y="273260"/>
                </a:lnTo>
                <a:lnTo>
                  <a:pt x="2731458" y="293218"/>
                </a:lnTo>
                <a:lnTo>
                  <a:pt x="2685136" y="312734"/>
                </a:lnTo>
                <a:lnTo>
                  <a:pt x="2638631" y="331808"/>
                </a:lnTo>
                <a:lnTo>
                  <a:pt x="2591947" y="350437"/>
                </a:lnTo>
                <a:lnTo>
                  <a:pt x="2545087" y="368620"/>
                </a:lnTo>
                <a:lnTo>
                  <a:pt x="2498058" y="386354"/>
                </a:lnTo>
                <a:lnTo>
                  <a:pt x="2450862" y="403639"/>
                </a:lnTo>
                <a:lnTo>
                  <a:pt x="2403503" y="420472"/>
                </a:lnTo>
                <a:lnTo>
                  <a:pt x="2355988" y="436851"/>
                </a:lnTo>
                <a:lnTo>
                  <a:pt x="2308319" y="452776"/>
                </a:lnTo>
                <a:lnTo>
                  <a:pt x="2260500" y="468243"/>
                </a:lnTo>
                <a:lnTo>
                  <a:pt x="2212537" y="483252"/>
                </a:lnTo>
                <a:lnTo>
                  <a:pt x="2164433" y="497801"/>
                </a:lnTo>
                <a:lnTo>
                  <a:pt x="2116193" y="511887"/>
                </a:lnTo>
                <a:lnTo>
                  <a:pt x="2067821" y="525510"/>
                </a:lnTo>
                <a:lnTo>
                  <a:pt x="2019322" y="538667"/>
                </a:lnTo>
                <a:lnTo>
                  <a:pt x="1970698" y="551356"/>
                </a:lnTo>
                <a:lnTo>
                  <a:pt x="1921956" y="563577"/>
                </a:lnTo>
                <a:lnTo>
                  <a:pt x="1873099" y="575327"/>
                </a:lnTo>
                <a:lnTo>
                  <a:pt x="1824132" y="586604"/>
                </a:lnTo>
                <a:lnTo>
                  <a:pt x="1775058" y="597407"/>
                </a:lnTo>
                <a:lnTo>
                  <a:pt x="1725882" y="607734"/>
                </a:lnTo>
                <a:lnTo>
                  <a:pt x="1676609" y="617583"/>
                </a:lnTo>
                <a:lnTo>
                  <a:pt x="1627242" y="626953"/>
                </a:lnTo>
                <a:lnTo>
                  <a:pt x="1577786" y="635841"/>
                </a:lnTo>
                <a:lnTo>
                  <a:pt x="1528245" y="644246"/>
                </a:lnTo>
                <a:lnTo>
                  <a:pt x="1478624" y="652167"/>
                </a:lnTo>
                <a:lnTo>
                  <a:pt x="1428926" y="659601"/>
                </a:lnTo>
                <a:lnTo>
                  <a:pt x="1379157" y="666547"/>
                </a:lnTo>
                <a:lnTo>
                  <a:pt x="1329320" y="673003"/>
                </a:lnTo>
                <a:lnTo>
                  <a:pt x="1279419" y="678967"/>
                </a:lnTo>
                <a:lnTo>
                  <a:pt x="1229459" y="684438"/>
                </a:lnTo>
                <a:lnTo>
                  <a:pt x="1179445" y="689414"/>
                </a:lnTo>
                <a:lnTo>
                  <a:pt x="1129380" y="693893"/>
                </a:lnTo>
                <a:lnTo>
                  <a:pt x="1077160" y="698033"/>
                </a:lnTo>
                <a:lnTo>
                  <a:pt x="3314971" y="698033"/>
                </a:lnTo>
                <a:lnTo>
                  <a:pt x="3314971" y="0"/>
                </a:lnTo>
                <a:close/>
              </a:path>
              <a:path w="3315334" h="698500">
                <a:moveTo>
                  <a:pt x="0" y="664051"/>
                </a:moveTo>
                <a:lnTo>
                  <a:pt x="43664" y="685790"/>
                </a:lnTo>
                <a:lnTo>
                  <a:pt x="68789" y="698033"/>
                </a:lnTo>
                <a:lnTo>
                  <a:pt x="325578" y="698033"/>
                </a:lnTo>
                <a:lnTo>
                  <a:pt x="255753" y="692520"/>
                </a:lnTo>
                <a:lnTo>
                  <a:pt x="153297" y="682638"/>
                </a:lnTo>
                <a:lnTo>
                  <a:pt x="51041" y="670747"/>
                </a:lnTo>
                <a:lnTo>
                  <a:pt x="0" y="664051"/>
                </a:lnTo>
                <a:close/>
              </a:path>
            </a:pathLst>
          </a:custGeom>
          <a:solidFill>
            <a:srgbClr val="FFBD58"/>
          </a:solidFill>
        </p:spPr>
        <p:txBody>
          <a:bodyPr wrap="square" lIns="0" tIns="0" rIns="0" bIns="0" rtlCol="0"/>
          <a:lstStyle/>
          <a:p/>
        </p:txBody>
      </p:sp>
      <p:sp>
        <p:nvSpPr>
          <p:cNvPr id="2" name="Holder 2"/>
          <p:cNvSpPr>
            <a:spLocks noGrp="1"/>
          </p:cNvSpPr>
          <p:nvPr>
            <p:ph type="ftr" sz="quarter" idx="5"/>
          </p:nvPr>
        </p:nvSpPr>
        <p:spPr/>
        <p:txBody>
          <a:bodyPr lIns="0" tIns="0" rIns="0" bIns="0"/>
          <a:lstStyle>
            <a:lvl1pPr>
              <a:defRPr sz="1000" b="1" i="0">
                <a:solidFill>
                  <a:schemeClr val="tx1"/>
                </a:solidFill>
                <a:latin typeface="Arial" panose="020B0604020202020204"/>
                <a:cs typeface="Arial" panose="020B0604020202020204"/>
              </a:defRPr>
            </a:lvl1pPr>
          </a:lstStyle>
          <a:p>
            <a:pPr marL="12700" marR="5080">
              <a:lnSpc>
                <a:spcPct val="112000"/>
              </a:lnSpc>
              <a:spcBef>
                <a:spcPts val="25"/>
              </a:spcBef>
            </a:pPr>
            <a:r>
              <a:rPr spc="35" dirty="0"/>
              <a:t>D</a:t>
            </a:r>
            <a:r>
              <a:rPr spc="5" dirty="0"/>
              <a:t>a</a:t>
            </a:r>
            <a:r>
              <a:rPr spc="25" dirty="0"/>
              <a:t>l</a:t>
            </a:r>
            <a:r>
              <a:rPr spc="5" dirty="0"/>
              <a:t>a</a:t>
            </a:r>
            <a:r>
              <a:rPr spc="40" dirty="0"/>
              <a:t>m</a:t>
            </a:r>
            <a:r>
              <a:rPr spc="-45" dirty="0"/>
              <a:t> </a:t>
            </a:r>
            <a:r>
              <a:rPr spc="-60" dirty="0"/>
              <a:t>R</a:t>
            </a:r>
            <a:r>
              <a:rPr spc="5" dirty="0"/>
              <a:t>a</a:t>
            </a:r>
            <a:r>
              <a:rPr spc="15" dirty="0"/>
              <a:t>n</a:t>
            </a:r>
            <a:r>
              <a:rPr spc="-60" dirty="0"/>
              <a:t>g</a:t>
            </a:r>
            <a:r>
              <a:rPr spc="-25" dirty="0"/>
              <a:t>k</a:t>
            </a:r>
            <a:r>
              <a:rPr spc="10" dirty="0"/>
              <a:t>a</a:t>
            </a:r>
            <a:r>
              <a:rPr spc="-45" dirty="0"/>
              <a:t> </a:t>
            </a:r>
            <a:r>
              <a:rPr spc="-20" dirty="0"/>
              <a:t>P</a:t>
            </a:r>
            <a:r>
              <a:rPr spc="20" dirty="0"/>
              <a:t>e</a:t>
            </a:r>
            <a:r>
              <a:rPr spc="15" dirty="0"/>
              <a:t>n</a:t>
            </a:r>
            <a:r>
              <a:rPr spc="-60" dirty="0"/>
              <a:t>g</a:t>
            </a:r>
            <a:r>
              <a:rPr spc="5" dirty="0"/>
              <a:t>a</a:t>
            </a:r>
            <a:r>
              <a:rPr spc="25" dirty="0"/>
              <a:t>b</a:t>
            </a:r>
            <a:r>
              <a:rPr spc="25" dirty="0"/>
              <a:t>d</a:t>
            </a:r>
            <a:r>
              <a:rPr spc="5" dirty="0"/>
              <a:t>i</a:t>
            </a:r>
            <a:r>
              <a:rPr spc="5" dirty="0"/>
              <a:t>a</a:t>
            </a:r>
            <a:r>
              <a:rPr spc="20" dirty="0"/>
              <a:t>n</a:t>
            </a:r>
            <a:r>
              <a:rPr spc="-45" dirty="0"/>
              <a:t> </a:t>
            </a:r>
            <a:r>
              <a:rPr spc="80" dirty="0"/>
              <a:t>M</a:t>
            </a:r>
            <a:r>
              <a:rPr spc="5" dirty="0"/>
              <a:t>a</a:t>
            </a:r>
            <a:r>
              <a:rPr spc="-65" dirty="0"/>
              <a:t>s</a:t>
            </a:r>
            <a:r>
              <a:rPr spc="15" dirty="0"/>
              <a:t>y</a:t>
            </a:r>
            <a:r>
              <a:rPr spc="5" dirty="0"/>
              <a:t>a</a:t>
            </a:r>
            <a:r>
              <a:rPr spc="25" dirty="0"/>
              <a:t>r</a:t>
            </a:r>
            <a:r>
              <a:rPr spc="5" dirty="0"/>
              <a:t>a</a:t>
            </a:r>
            <a:r>
              <a:rPr spc="-25" dirty="0"/>
              <a:t>k</a:t>
            </a:r>
            <a:r>
              <a:rPr spc="5" dirty="0"/>
              <a:t>a</a:t>
            </a:r>
            <a:r>
              <a:rPr spc="75" dirty="0"/>
              <a:t>t  </a:t>
            </a:r>
            <a:r>
              <a:rPr spc="-20" dirty="0"/>
              <a:t>T.A</a:t>
            </a:r>
            <a:r>
              <a:rPr spc="-50" dirty="0"/>
              <a:t> </a:t>
            </a:r>
            <a:r>
              <a:rPr spc="45" dirty="0"/>
              <a:t>2022/2023</a:t>
            </a:r>
            <a:endParaRPr spc="45"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7557134" cy="10687685"/>
          </a:xfrm>
          <a:custGeom>
            <a:avLst/>
            <a:gdLst/>
            <a:ahLst/>
            <a:cxnLst/>
            <a:rect l="l" t="t" r="r" b="b"/>
            <a:pathLst>
              <a:path w="7557134" h="10687685">
                <a:moveTo>
                  <a:pt x="7556509" y="10687606"/>
                </a:moveTo>
                <a:lnTo>
                  <a:pt x="0" y="10687606"/>
                </a:lnTo>
                <a:lnTo>
                  <a:pt x="0" y="0"/>
                </a:lnTo>
                <a:lnTo>
                  <a:pt x="7556509" y="0"/>
                </a:lnTo>
                <a:lnTo>
                  <a:pt x="7556509" y="10687606"/>
                </a:lnTo>
                <a:close/>
              </a:path>
            </a:pathLst>
          </a:custGeom>
          <a:solidFill>
            <a:srgbClr val="F1F1F1"/>
          </a:solidFill>
        </p:spPr>
        <p:txBody>
          <a:bodyPr wrap="square" lIns="0" tIns="0" rIns="0" bIns="0" rtlCol="0"/>
          <a:lstStyle/>
          <a:p/>
        </p:txBody>
      </p:sp>
      <p:sp>
        <p:nvSpPr>
          <p:cNvPr id="2" name="Holder 2"/>
          <p:cNvSpPr>
            <a:spLocks noGrp="1"/>
          </p:cNvSpPr>
          <p:nvPr>
            <p:ph type="title"/>
          </p:nvPr>
        </p:nvSpPr>
        <p:spPr>
          <a:xfrm>
            <a:off x="303740" y="4045632"/>
            <a:ext cx="6949018" cy="2081529"/>
          </a:xfrm>
          <a:prstGeom prst="rect">
            <a:avLst/>
          </a:prstGeom>
        </p:spPr>
        <p:txBody>
          <a:bodyPr wrap="square" lIns="0" tIns="0" rIns="0" bIns="0">
            <a:spAutoFit/>
          </a:bodyPr>
          <a:lstStyle>
            <a:lvl1pPr>
              <a:defRPr sz="5800" b="1" i="0">
                <a:solidFill>
                  <a:schemeClr val="tx1"/>
                </a:solidFill>
                <a:latin typeface="Tahoma" panose="020B0604030504040204"/>
                <a:cs typeface="Tahoma" panose="020B0604030504040204"/>
              </a:defRPr>
            </a:lvl1pPr>
          </a:lstStyle>
          <a:p/>
        </p:txBody>
      </p:sp>
      <p:sp>
        <p:nvSpPr>
          <p:cNvPr id="3" name="Holder 3"/>
          <p:cNvSpPr>
            <a:spLocks noGrp="1"/>
          </p:cNvSpPr>
          <p:nvPr>
            <p:ph type="body" idx="1"/>
          </p:nvPr>
        </p:nvSpPr>
        <p:spPr>
          <a:xfrm>
            <a:off x="742961" y="4513476"/>
            <a:ext cx="3389629" cy="2448559"/>
          </a:xfrm>
          <a:prstGeom prst="rect">
            <a:avLst/>
          </a:prstGeom>
        </p:spPr>
        <p:txBody>
          <a:bodyPr wrap="square" lIns="0" tIns="0" rIns="0" bIns="0">
            <a:spAutoFit/>
          </a:bodyPr>
          <a:lstStyle>
            <a:lvl1pPr>
              <a:defRPr sz="1700" b="1" i="0">
                <a:solidFill>
                  <a:schemeClr val="tx1"/>
                </a:solidFill>
                <a:latin typeface="Arial" panose="020B0604020202020204"/>
                <a:cs typeface="Arial" panose="020B0604020202020204"/>
              </a:defRPr>
            </a:lvl1pPr>
          </a:lstStyle>
          <a:p/>
        </p:txBody>
      </p:sp>
      <p:sp>
        <p:nvSpPr>
          <p:cNvPr id="4" name="Holder 4"/>
          <p:cNvSpPr>
            <a:spLocks noGrp="1"/>
          </p:cNvSpPr>
          <p:nvPr>
            <p:ph type="ftr" sz="quarter" idx="5"/>
          </p:nvPr>
        </p:nvSpPr>
        <p:spPr>
          <a:xfrm>
            <a:off x="208766" y="10055023"/>
            <a:ext cx="2409825" cy="368934"/>
          </a:xfrm>
          <a:prstGeom prst="rect">
            <a:avLst/>
          </a:prstGeom>
        </p:spPr>
        <p:txBody>
          <a:bodyPr wrap="square" lIns="0" tIns="0" rIns="0" bIns="0">
            <a:spAutoFit/>
          </a:bodyPr>
          <a:lstStyle>
            <a:lvl1pPr>
              <a:defRPr sz="1000" b="1" i="0">
                <a:solidFill>
                  <a:schemeClr val="tx1"/>
                </a:solidFill>
                <a:latin typeface="Arial" panose="020B0604020202020204"/>
                <a:cs typeface="Arial" panose="020B0604020202020204"/>
              </a:defRPr>
            </a:lvl1pPr>
          </a:lstStyle>
          <a:p>
            <a:pPr marL="12700" marR="5080">
              <a:lnSpc>
                <a:spcPct val="112000"/>
              </a:lnSpc>
              <a:spcBef>
                <a:spcPts val="25"/>
              </a:spcBef>
            </a:pPr>
            <a:r>
              <a:rPr spc="35" dirty="0"/>
              <a:t>D</a:t>
            </a:r>
            <a:r>
              <a:rPr spc="5" dirty="0"/>
              <a:t>a</a:t>
            </a:r>
            <a:r>
              <a:rPr spc="25" dirty="0"/>
              <a:t>l</a:t>
            </a:r>
            <a:r>
              <a:rPr spc="5" dirty="0"/>
              <a:t>a</a:t>
            </a:r>
            <a:r>
              <a:rPr spc="40" dirty="0"/>
              <a:t>m</a:t>
            </a:r>
            <a:r>
              <a:rPr spc="-45" dirty="0"/>
              <a:t> </a:t>
            </a:r>
            <a:r>
              <a:rPr spc="-60" dirty="0"/>
              <a:t>R</a:t>
            </a:r>
            <a:r>
              <a:rPr spc="5" dirty="0"/>
              <a:t>a</a:t>
            </a:r>
            <a:r>
              <a:rPr spc="15" dirty="0"/>
              <a:t>n</a:t>
            </a:r>
            <a:r>
              <a:rPr spc="-60" dirty="0"/>
              <a:t>g</a:t>
            </a:r>
            <a:r>
              <a:rPr spc="-25" dirty="0"/>
              <a:t>k</a:t>
            </a:r>
            <a:r>
              <a:rPr spc="10" dirty="0"/>
              <a:t>a</a:t>
            </a:r>
            <a:r>
              <a:rPr spc="-45" dirty="0"/>
              <a:t> </a:t>
            </a:r>
            <a:r>
              <a:rPr spc="-20" dirty="0"/>
              <a:t>P</a:t>
            </a:r>
            <a:r>
              <a:rPr spc="20" dirty="0"/>
              <a:t>e</a:t>
            </a:r>
            <a:r>
              <a:rPr spc="15" dirty="0"/>
              <a:t>n</a:t>
            </a:r>
            <a:r>
              <a:rPr spc="-60" dirty="0"/>
              <a:t>g</a:t>
            </a:r>
            <a:r>
              <a:rPr spc="5" dirty="0"/>
              <a:t>a</a:t>
            </a:r>
            <a:r>
              <a:rPr spc="25" dirty="0"/>
              <a:t>b</a:t>
            </a:r>
            <a:r>
              <a:rPr spc="25" dirty="0"/>
              <a:t>d</a:t>
            </a:r>
            <a:r>
              <a:rPr spc="5" dirty="0"/>
              <a:t>i</a:t>
            </a:r>
            <a:r>
              <a:rPr spc="5" dirty="0"/>
              <a:t>a</a:t>
            </a:r>
            <a:r>
              <a:rPr spc="20" dirty="0"/>
              <a:t>n</a:t>
            </a:r>
            <a:r>
              <a:rPr spc="-45" dirty="0"/>
              <a:t> </a:t>
            </a:r>
            <a:r>
              <a:rPr spc="80" dirty="0"/>
              <a:t>M</a:t>
            </a:r>
            <a:r>
              <a:rPr spc="5" dirty="0"/>
              <a:t>a</a:t>
            </a:r>
            <a:r>
              <a:rPr spc="-65" dirty="0"/>
              <a:t>s</a:t>
            </a:r>
            <a:r>
              <a:rPr spc="15" dirty="0"/>
              <a:t>y</a:t>
            </a:r>
            <a:r>
              <a:rPr spc="5" dirty="0"/>
              <a:t>a</a:t>
            </a:r>
            <a:r>
              <a:rPr spc="25" dirty="0"/>
              <a:t>r</a:t>
            </a:r>
            <a:r>
              <a:rPr spc="5" dirty="0"/>
              <a:t>a</a:t>
            </a:r>
            <a:r>
              <a:rPr spc="-25" dirty="0"/>
              <a:t>k</a:t>
            </a:r>
            <a:r>
              <a:rPr spc="5" dirty="0"/>
              <a:t>a</a:t>
            </a:r>
            <a:r>
              <a:rPr spc="75" dirty="0"/>
              <a:t>t  </a:t>
            </a:r>
            <a:r>
              <a:rPr spc="-20" dirty="0"/>
              <a:t>T.A</a:t>
            </a:r>
            <a:r>
              <a:rPr spc="-50" dirty="0"/>
              <a:t> </a:t>
            </a:r>
            <a:r>
              <a:rPr spc="45" dirty="0"/>
              <a:t>2022/2023</a:t>
            </a:r>
            <a:endParaRPr spc="45" dirty="0"/>
          </a:p>
        </p:txBody>
      </p:sp>
      <p:sp>
        <p:nvSpPr>
          <p:cNvPr id="5" name="Holder 5"/>
          <p:cNvSpPr>
            <a:spLocks noGrp="1"/>
          </p:cNvSpPr>
          <p:nvPr>
            <p:ph type="dt" sz="half" idx="6"/>
          </p:nvPr>
        </p:nvSpPr>
        <p:spPr>
          <a:xfrm>
            <a:off x="377825" y="9950768"/>
            <a:ext cx="1737995" cy="534987"/>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1"/>
          </p:cNvSpPr>
          <p:nvPr>
            <p:ph type="sldNum" sz="quarter" idx="7"/>
          </p:nvPr>
        </p:nvSpPr>
        <p:spPr>
          <a:xfrm>
            <a:off x="5440680" y="9950768"/>
            <a:ext cx="1737995" cy="534987"/>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5" Type="http://schemas.openxmlformats.org/officeDocument/2006/relationships/slideLayout" Target="../slideLayouts/slideLayout5.xml"/><Relationship Id="rId4" Type="http://schemas.openxmlformats.org/officeDocument/2006/relationships/image" Target="../media/image4.jpeg"/><Relationship Id="rId3" Type="http://schemas.openxmlformats.org/officeDocument/2006/relationships/tags" Target="../tags/tag4.xml"/><Relationship Id="rId2" Type="http://schemas.openxmlformats.org/officeDocument/2006/relationships/image" Target="../media/image3.png"/><Relationship Id="rId1" Type="http://schemas.openxmlformats.org/officeDocument/2006/relationships/tags" Target="../tags/tag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jpeg"/><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7557134" cy="10687685"/>
          </a:xfrm>
          <a:custGeom>
            <a:avLst/>
            <a:gdLst/>
            <a:ahLst/>
            <a:cxnLst/>
            <a:rect l="l" t="t" r="r" b="b"/>
            <a:pathLst>
              <a:path w="7557134" h="10687685">
                <a:moveTo>
                  <a:pt x="7556509" y="10687606"/>
                </a:moveTo>
                <a:lnTo>
                  <a:pt x="0" y="10687606"/>
                </a:lnTo>
                <a:lnTo>
                  <a:pt x="0" y="0"/>
                </a:lnTo>
                <a:lnTo>
                  <a:pt x="7556509" y="0"/>
                </a:lnTo>
                <a:lnTo>
                  <a:pt x="7556509" y="10687606"/>
                </a:lnTo>
                <a:close/>
              </a:path>
            </a:pathLst>
          </a:custGeom>
          <a:solidFill>
            <a:srgbClr val="F1F1F1"/>
          </a:solidFill>
        </p:spPr>
        <p:txBody>
          <a:bodyPr wrap="square" lIns="0" tIns="0" rIns="0" bIns="0" rtlCol="0"/>
          <a:lstStyle/>
          <a:p/>
        </p:txBody>
      </p:sp>
      <p:sp>
        <p:nvSpPr>
          <p:cNvPr id="10" name="object 10"/>
          <p:cNvSpPr/>
          <p:nvPr/>
        </p:nvSpPr>
        <p:spPr>
          <a:xfrm>
            <a:off x="6958486" y="755431"/>
            <a:ext cx="132080" cy="151765"/>
          </a:xfrm>
          <a:custGeom>
            <a:avLst/>
            <a:gdLst/>
            <a:ahLst/>
            <a:cxnLst/>
            <a:rect l="l" t="t" r="r" b="b"/>
            <a:pathLst>
              <a:path w="132079" h="151765">
                <a:moveTo>
                  <a:pt x="0" y="151242"/>
                </a:moveTo>
                <a:lnTo>
                  <a:pt x="0" y="0"/>
                </a:lnTo>
                <a:lnTo>
                  <a:pt x="65844" y="37782"/>
                </a:lnTo>
                <a:lnTo>
                  <a:pt x="131790" y="75669"/>
                </a:lnTo>
                <a:lnTo>
                  <a:pt x="65844" y="113456"/>
                </a:lnTo>
                <a:lnTo>
                  <a:pt x="0" y="151242"/>
                </a:lnTo>
                <a:close/>
              </a:path>
            </a:pathLst>
          </a:custGeom>
          <a:solidFill>
            <a:srgbClr val="E85265"/>
          </a:solidFill>
        </p:spPr>
        <p:txBody>
          <a:bodyPr wrap="square" lIns="0" tIns="0" rIns="0" bIns="0" rtlCol="0"/>
          <a:lstStyle/>
          <a:p/>
        </p:txBody>
      </p:sp>
      <p:sp>
        <p:nvSpPr>
          <p:cNvPr id="11" name="object 11"/>
          <p:cNvSpPr/>
          <p:nvPr/>
        </p:nvSpPr>
        <p:spPr>
          <a:xfrm>
            <a:off x="6958486" y="1003366"/>
            <a:ext cx="132080" cy="151765"/>
          </a:xfrm>
          <a:custGeom>
            <a:avLst/>
            <a:gdLst/>
            <a:ahLst/>
            <a:cxnLst/>
            <a:rect l="l" t="t" r="r" b="b"/>
            <a:pathLst>
              <a:path w="132079" h="151765">
                <a:moveTo>
                  <a:pt x="0" y="151247"/>
                </a:moveTo>
                <a:lnTo>
                  <a:pt x="0" y="0"/>
                </a:lnTo>
                <a:lnTo>
                  <a:pt x="65844" y="37786"/>
                </a:lnTo>
                <a:lnTo>
                  <a:pt x="131790" y="75674"/>
                </a:lnTo>
                <a:lnTo>
                  <a:pt x="65844" y="113460"/>
                </a:lnTo>
                <a:lnTo>
                  <a:pt x="0" y="151247"/>
                </a:lnTo>
                <a:close/>
              </a:path>
            </a:pathLst>
          </a:custGeom>
          <a:solidFill>
            <a:srgbClr val="E85265"/>
          </a:solidFill>
        </p:spPr>
        <p:txBody>
          <a:bodyPr wrap="square" lIns="0" tIns="0" rIns="0" bIns="0" rtlCol="0"/>
          <a:lstStyle/>
          <a:p/>
        </p:txBody>
      </p:sp>
      <p:sp>
        <p:nvSpPr>
          <p:cNvPr id="12" name="object 12"/>
          <p:cNvSpPr/>
          <p:nvPr/>
        </p:nvSpPr>
        <p:spPr>
          <a:xfrm>
            <a:off x="6958486" y="1251306"/>
            <a:ext cx="132080" cy="151765"/>
          </a:xfrm>
          <a:custGeom>
            <a:avLst/>
            <a:gdLst/>
            <a:ahLst/>
            <a:cxnLst/>
            <a:rect l="l" t="t" r="r" b="b"/>
            <a:pathLst>
              <a:path w="132079" h="151765">
                <a:moveTo>
                  <a:pt x="0" y="151242"/>
                </a:moveTo>
                <a:lnTo>
                  <a:pt x="0" y="0"/>
                </a:lnTo>
                <a:lnTo>
                  <a:pt x="65844" y="37786"/>
                </a:lnTo>
                <a:lnTo>
                  <a:pt x="131790" y="75573"/>
                </a:lnTo>
                <a:lnTo>
                  <a:pt x="65844" y="113460"/>
                </a:lnTo>
                <a:lnTo>
                  <a:pt x="0" y="151242"/>
                </a:lnTo>
                <a:close/>
              </a:path>
            </a:pathLst>
          </a:custGeom>
          <a:solidFill>
            <a:srgbClr val="E85265"/>
          </a:solidFill>
        </p:spPr>
        <p:txBody>
          <a:bodyPr wrap="square" lIns="0" tIns="0" rIns="0" bIns="0" rtlCol="0"/>
          <a:lstStyle/>
          <a:p/>
        </p:txBody>
      </p:sp>
      <p:sp>
        <p:nvSpPr>
          <p:cNvPr id="13" name="object 13"/>
          <p:cNvSpPr/>
          <p:nvPr/>
        </p:nvSpPr>
        <p:spPr>
          <a:xfrm>
            <a:off x="6737398" y="755431"/>
            <a:ext cx="132080" cy="151765"/>
          </a:xfrm>
          <a:custGeom>
            <a:avLst/>
            <a:gdLst/>
            <a:ahLst/>
            <a:cxnLst/>
            <a:rect l="l" t="t" r="r" b="b"/>
            <a:pathLst>
              <a:path w="132079" h="151765">
                <a:moveTo>
                  <a:pt x="0" y="151242"/>
                </a:moveTo>
                <a:lnTo>
                  <a:pt x="0" y="0"/>
                </a:lnTo>
                <a:lnTo>
                  <a:pt x="65849" y="37782"/>
                </a:lnTo>
                <a:lnTo>
                  <a:pt x="131795" y="75669"/>
                </a:lnTo>
                <a:lnTo>
                  <a:pt x="65849" y="113456"/>
                </a:lnTo>
                <a:lnTo>
                  <a:pt x="0" y="151242"/>
                </a:lnTo>
                <a:close/>
              </a:path>
            </a:pathLst>
          </a:custGeom>
          <a:solidFill>
            <a:srgbClr val="E85265"/>
          </a:solidFill>
        </p:spPr>
        <p:txBody>
          <a:bodyPr wrap="square" lIns="0" tIns="0" rIns="0" bIns="0" rtlCol="0"/>
          <a:lstStyle/>
          <a:p/>
        </p:txBody>
      </p:sp>
      <p:sp>
        <p:nvSpPr>
          <p:cNvPr id="14" name="object 14"/>
          <p:cNvSpPr/>
          <p:nvPr/>
        </p:nvSpPr>
        <p:spPr>
          <a:xfrm>
            <a:off x="6737398" y="1003366"/>
            <a:ext cx="132080" cy="151765"/>
          </a:xfrm>
          <a:custGeom>
            <a:avLst/>
            <a:gdLst/>
            <a:ahLst/>
            <a:cxnLst/>
            <a:rect l="l" t="t" r="r" b="b"/>
            <a:pathLst>
              <a:path w="132079" h="151765">
                <a:moveTo>
                  <a:pt x="0" y="151247"/>
                </a:moveTo>
                <a:lnTo>
                  <a:pt x="0" y="0"/>
                </a:lnTo>
                <a:lnTo>
                  <a:pt x="65849" y="37786"/>
                </a:lnTo>
                <a:lnTo>
                  <a:pt x="131795" y="75674"/>
                </a:lnTo>
                <a:lnTo>
                  <a:pt x="65849" y="113460"/>
                </a:lnTo>
                <a:lnTo>
                  <a:pt x="0" y="151247"/>
                </a:lnTo>
                <a:close/>
              </a:path>
            </a:pathLst>
          </a:custGeom>
          <a:solidFill>
            <a:srgbClr val="E85265"/>
          </a:solidFill>
        </p:spPr>
        <p:txBody>
          <a:bodyPr wrap="square" lIns="0" tIns="0" rIns="0" bIns="0" rtlCol="0"/>
          <a:lstStyle/>
          <a:p/>
        </p:txBody>
      </p:sp>
      <p:sp>
        <p:nvSpPr>
          <p:cNvPr id="15" name="object 15"/>
          <p:cNvSpPr/>
          <p:nvPr/>
        </p:nvSpPr>
        <p:spPr>
          <a:xfrm>
            <a:off x="6737398" y="1251306"/>
            <a:ext cx="132080" cy="151765"/>
          </a:xfrm>
          <a:custGeom>
            <a:avLst/>
            <a:gdLst/>
            <a:ahLst/>
            <a:cxnLst/>
            <a:rect l="l" t="t" r="r" b="b"/>
            <a:pathLst>
              <a:path w="132079" h="151765">
                <a:moveTo>
                  <a:pt x="0" y="151242"/>
                </a:moveTo>
                <a:lnTo>
                  <a:pt x="0" y="0"/>
                </a:lnTo>
                <a:lnTo>
                  <a:pt x="65849" y="37786"/>
                </a:lnTo>
                <a:lnTo>
                  <a:pt x="131795" y="75573"/>
                </a:lnTo>
                <a:lnTo>
                  <a:pt x="65849" y="113460"/>
                </a:lnTo>
                <a:lnTo>
                  <a:pt x="0" y="151242"/>
                </a:lnTo>
                <a:close/>
              </a:path>
            </a:pathLst>
          </a:custGeom>
          <a:solidFill>
            <a:srgbClr val="E85265"/>
          </a:solidFill>
        </p:spPr>
        <p:txBody>
          <a:bodyPr wrap="square" lIns="0" tIns="0" rIns="0" bIns="0" rtlCol="0"/>
          <a:lstStyle/>
          <a:p/>
        </p:txBody>
      </p:sp>
      <p:sp>
        <p:nvSpPr>
          <p:cNvPr id="16" name="object 16"/>
          <p:cNvSpPr/>
          <p:nvPr/>
        </p:nvSpPr>
        <p:spPr>
          <a:xfrm>
            <a:off x="6516316" y="755431"/>
            <a:ext cx="132080" cy="151765"/>
          </a:xfrm>
          <a:custGeom>
            <a:avLst/>
            <a:gdLst/>
            <a:ahLst/>
            <a:cxnLst/>
            <a:rect l="l" t="t" r="r" b="b"/>
            <a:pathLst>
              <a:path w="132079" h="151765">
                <a:moveTo>
                  <a:pt x="0" y="151242"/>
                </a:moveTo>
                <a:lnTo>
                  <a:pt x="0" y="0"/>
                </a:lnTo>
                <a:lnTo>
                  <a:pt x="65844" y="37782"/>
                </a:lnTo>
                <a:lnTo>
                  <a:pt x="131790" y="75669"/>
                </a:lnTo>
                <a:lnTo>
                  <a:pt x="65844" y="113456"/>
                </a:lnTo>
                <a:lnTo>
                  <a:pt x="0" y="151242"/>
                </a:lnTo>
                <a:close/>
              </a:path>
            </a:pathLst>
          </a:custGeom>
          <a:solidFill>
            <a:srgbClr val="E85265"/>
          </a:solidFill>
        </p:spPr>
        <p:txBody>
          <a:bodyPr wrap="square" lIns="0" tIns="0" rIns="0" bIns="0" rtlCol="0"/>
          <a:lstStyle/>
          <a:p/>
        </p:txBody>
      </p:sp>
      <p:sp>
        <p:nvSpPr>
          <p:cNvPr id="17" name="object 17"/>
          <p:cNvSpPr/>
          <p:nvPr/>
        </p:nvSpPr>
        <p:spPr>
          <a:xfrm>
            <a:off x="6516316" y="1003366"/>
            <a:ext cx="132080" cy="151765"/>
          </a:xfrm>
          <a:custGeom>
            <a:avLst/>
            <a:gdLst/>
            <a:ahLst/>
            <a:cxnLst/>
            <a:rect l="l" t="t" r="r" b="b"/>
            <a:pathLst>
              <a:path w="132079" h="151765">
                <a:moveTo>
                  <a:pt x="0" y="151247"/>
                </a:moveTo>
                <a:lnTo>
                  <a:pt x="0" y="0"/>
                </a:lnTo>
                <a:lnTo>
                  <a:pt x="65844" y="37786"/>
                </a:lnTo>
                <a:lnTo>
                  <a:pt x="131790" y="75674"/>
                </a:lnTo>
                <a:lnTo>
                  <a:pt x="65844" y="113460"/>
                </a:lnTo>
                <a:lnTo>
                  <a:pt x="0" y="151247"/>
                </a:lnTo>
                <a:close/>
              </a:path>
            </a:pathLst>
          </a:custGeom>
          <a:solidFill>
            <a:srgbClr val="E85265"/>
          </a:solidFill>
        </p:spPr>
        <p:txBody>
          <a:bodyPr wrap="square" lIns="0" tIns="0" rIns="0" bIns="0" rtlCol="0"/>
          <a:lstStyle/>
          <a:p/>
        </p:txBody>
      </p:sp>
      <p:sp>
        <p:nvSpPr>
          <p:cNvPr id="18" name="object 18"/>
          <p:cNvSpPr/>
          <p:nvPr/>
        </p:nvSpPr>
        <p:spPr>
          <a:xfrm>
            <a:off x="6516316" y="1251306"/>
            <a:ext cx="132080" cy="151765"/>
          </a:xfrm>
          <a:custGeom>
            <a:avLst/>
            <a:gdLst/>
            <a:ahLst/>
            <a:cxnLst/>
            <a:rect l="l" t="t" r="r" b="b"/>
            <a:pathLst>
              <a:path w="132079" h="151765">
                <a:moveTo>
                  <a:pt x="0" y="151242"/>
                </a:moveTo>
                <a:lnTo>
                  <a:pt x="0" y="0"/>
                </a:lnTo>
                <a:lnTo>
                  <a:pt x="65844" y="37786"/>
                </a:lnTo>
                <a:lnTo>
                  <a:pt x="131790" y="75573"/>
                </a:lnTo>
                <a:lnTo>
                  <a:pt x="65844" y="113460"/>
                </a:lnTo>
                <a:lnTo>
                  <a:pt x="0" y="151242"/>
                </a:lnTo>
                <a:close/>
              </a:path>
            </a:pathLst>
          </a:custGeom>
          <a:solidFill>
            <a:srgbClr val="E85265"/>
          </a:solidFill>
        </p:spPr>
        <p:txBody>
          <a:bodyPr wrap="square" lIns="0" tIns="0" rIns="0" bIns="0" rtlCol="0"/>
          <a:lstStyle/>
          <a:p/>
        </p:txBody>
      </p:sp>
      <p:sp>
        <p:nvSpPr>
          <p:cNvPr id="19" name="object 19"/>
          <p:cNvSpPr/>
          <p:nvPr/>
        </p:nvSpPr>
        <p:spPr>
          <a:xfrm>
            <a:off x="5853063" y="755431"/>
            <a:ext cx="574040" cy="647700"/>
          </a:xfrm>
          <a:custGeom>
            <a:avLst/>
            <a:gdLst/>
            <a:ahLst/>
            <a:cxnLst/>
            <a:rect l="l" t="t" r="r" b="b"/>
            <a:pathLst>
              <a:path w="574039" h="647700">
                <a:moveTo>
                  <a:pt x="442170" y="151242"/>
                </a:moveTo>
                <a:lnTo>
                  <a:pt x="442170" y="0"/>
                </a:lnTo>
                <a:lnTo>
                  <a:pt x="573961" y="75669"/>
                </a:lnTo>
                <a:lnTo>
                  <a:pt x="442170" y="151242"/>
                </a:lnTo>
                <a:close/>
              </a:path>
              <a:path w="574039" h="647700">
                <a:moveTo>
                  <a:pt x="0" y="647118"/>
                </a:moveTo>
                <a:lnTo>
                  <a:pt x="0" y="495875"/>
                </a:lnTo>
                <a:lnTo>
                  <a:pt x="131790" y="571448"/>
                </a:lnTo>
                <a:lnTo>
                  <a:pt x="0" y="647118"/>
                </a:lnTo>
                <a:close/>
              </a:path>
              <a:path w="574039" h="647700">
                <a:moveTo>
                  <a:pt x="0" y="399182"/>
                </a:moveTo>
                <a:lnTo>
                  <a:pt x="0" y="247939"/>
                </a:lnTo>
                <a:lnTo>
                  <a:pt x="131790" y="323609"/>
                </a:lnTo>
                <a:lnTo>
                  <a:pt x="0" y="399182"/>
                </a:lnTo>
                <a:close/>
              </a:path>
              <a:path w="574039" h="647700">
                <a:moveTo>
                  <a:pt x="0" y="151242"/>
                </a:moveTo>
                <a:lnTo>
                  <a:pt x="0" y="0"/>
                </a:lnTo>
                <a:lnTo>
                  <a:pt x="131790" y="75669"/>
                </a:lnTo>
                <a:lnTo>
                  <a:pt x="0" y="151242"/>
                </a:lnTo>
                <a:close/>
              </a:path>
              <a:path w="574039" h="647700">
                <a:moveTo>
                  <a:pt x="221087" y="647118"/>
                </a:moveTo>
                <a:lnTo>
                  <a:pt x="221087" y="495875"/>
                </a:lnTo>
                <a:lnTo>
                  <a:pt x="352878" y="571448"/>
                </a:lnTo>
                <a:lnTo>
                  <a:pt x="221087" y="647118"/>
                </a:lnTo>
                <a:close/>
              </a:path>
              <a:path w="574039" h="647700">
                <a:moveTo>
                  <a:pt x="221087" y="399182"/>
                </a:moveTo>
                <a:lnTo>
                  <a:pt x="221087" y="247939"/>
                </a:lnTo>
                <a:lnTo>
                  <a:pt x="352878" y="323609"/>
                </a:lnTo>
                <a:lnTo>
                  <a:pt x="221087" y="399182"/>
                </a:lnTo>
                <a:close/>
              </a:path>
              <a:path w="574039" h="647700">
                <a:moveTo>
                  <a:pt x="221087" y="151242"/>
                </a:moveTo>
                <a:lnTo>
                  <a:pt x="221087" y="0"/>
                </a:lnTo>
                <a:lnTo>
                  <a:pt x="352878" y="75669"/>
                </a:lnTo>
                <a:lnTo>
                  <a:pt x="221087" y="151242"/>
                </a:lnTo>
                <a:close/>
              </a:path>
              <a:path w="574039" h="647700">
                <a:moveTo>
                  <a:pt x="442170" y="647118"/>
                </a:moveTo>
                <a:lnTo>
                  <a:pt x="442170" y="495875"/>
                </a:lnTo>
                <a:lnTo>
                  <a:pt x="573961" y="571448"/>
                </a:lnTo>
                <a:lnTo>
                  <a:pt x="442170" y="647118"/>
                </a:lnTo>
                <a:close/>
              </a:path>
              <a:path w="574039" h="647700">
                <a:moveTo>
                  <a:pt x="442170" y="399182"/>
                </a:moveTo>
                <a:lnTo>
                  <a:pt x="442170" y="247939"/>
                </a:lnTo>
                <a:lnTo>
                  <a:pt x="573961" y="323609"/>
                </a:lnTo>
                <a:lnTo>
                  <a:pt x="442170" y="399182"/>
                </a:lnTo>
                <a:close/>
              </a:path>
            </a:pathLst>
          </a:custGeom>
          <a:solidFill>
            <a:srgbClr val="000000"/>
          </a:solidFill>
        </p:spPr>
        <p:txBody>
          <a:bodyPr wrap="square" lIns="0" tIns="0" rIns="0" bIns="0" rtlCol="0"/>
          <a:lstStyle/>
          <a:p/>
        </p:txBody>
      </p:sp>
      <p:sp>
        <p:nvSpPr>
          <p:cNvPr id="20" name="object 20"/>
          <p:cNvSpPr/>
          <p:nvPr/>
        </p:nvSpPr>
        <p:spPr>
          <a:xfrm>
            <a:off x="637906" y="5971510"/>
            <a:ext cx="132080" cy="151765"/>
          </a:xfrm>
          <a:custGeom>
            <a:avLst/>
            <a:gdLst/>
            <a:ahLst/>
            <a:cxnLst/>
            <a:rect l="l" t="t" r="r" b="b"/>
            <a:pathLst>
              <a:path w="132079" h="151764">
                <a:moveTo>
                  <a:pt x="0" y="151242"/>
                </a:moveTo>
                <a:lnTo>
                  <a:pt x="0" y="0"/>
                </a:lnTo>
                <a:lnTo>
                  <a:pt x="65844" y="37782"/>
                </a:lnTo>
                <a:lnTo>
                  <a:pt x="131790" y="75669"/>
                </a:lnTo>
                <a:lnTo>
                  <a:pt x="65844" y="113456"/>
                </a:lnTo>
                <a:lnTo>
                  <a:pt x="0" y="151242"/>
                </a:lnTo>
                <a:close/>
              </a:path>
            </a:pathLst>
          </a:custGeom>
          <a:solidFill>
            <a:srgbClr val="E85265"/>
          </a:solidFill>
        </p:spPr>
        <p:txBody>
          <a:bodyPr wrap="square" lIns="0" tIns="0" rIns="0" bIns="0" rtlCol="0"/>
          <a:lstStyle/>
          <a:p/>
        </p:txBody>
      </p:sp>
      <p:sp>
        <p:nvSpPr>
          <p:cNvPr id="21" name="object 21"/>
          <p:cNvSpPr/>
          <p:nvPr/>
        </p:nvSpPr>
        <p:spPr>
          <a:xfrm>
            <a:off x="637906" y="6219445"/>
            <a:ext cx="132080" cy="151765"/>
          </a:xfrm>
          <a:custGeom>
            <a:avLst/>
            <a:gdLst/>
            <a:ahLst/>
            <a:cxnLst/>
            <a:rect l="l" t="t" r="r" b="b"/>
            <a:pathLst>
              <a:path w="132079" h="151764">
                <a:moveTo>
                  <a:pt x="0" y="151247"/>
                </a:moveTo>
                <a:lnTo>
                  <a:pt x="0" y="0"/>
                </a:lnTo>
                <a:lnTo>
                  <a:pt x="65844" y="37786"/>
                </a:lnTo>
                <a:lnTo>
                  <a:pt x="131790" y="75674"/>
                </a:lnTo>
                <a:lnTo>
                  <a:pt x="65844" y="113460"/>
                </a:lnTo>
                <a:lnTo>
                  <a:pt x="0" y="151247"/>
                </a:lnTo>
                <a:close/>
              </a:path>
            </a:pathLst>
          </a:custGeom>
          <a:solidFill>
            <a:srgbClr val="E85265"/>
          </a:solidFill>
        </p:spPr>
        <p:txBody>
          <a:bodyPr wrap="square" lIns="0" tIns="0" rIns="0" bIns="0" rtlCol="0"/>
          <a:lstStyle/>
          <a:p/>
        </p:txBody>
      </p:sp>
      <p:sp>
        <p:nvSpPr>
          <p:cNvPr id="22" name="object 22"/>
          <p:cNvSpPr/>
          <p:nvPr/>
        </p:nvSpPr>
        <p:spPr>
          <a:xfrm>
            <a:off x="637906" y="6467385"/>
            <a:ext cx="132080" cy="151765"/>
          </a:xfrm>
          <a:custGeom>
            <a:avLst/>
            <a:gdLst/>
            <a:ahLst/>
            <a:cxnLst/>
            <a:rect l="l" t="t" r="r" b="b"/>
            <a:pathLst>
              <a:path w="132079" h="151765">
                <a:moveTo>
                  <a:pt x="0" y="151242"/>
                </a:moveTo>
                <a:lnTo>
                  <a:pt x="0" y="0"/>
                </a:lnTo>
                <a:lnTo>
                  <a:pt x="65844" y="37786"/>
                </a:lnTo>
                <a:lnTo>
                  <a:pt x="131790" y="75573"/>
                </a:lnTo>
                <a:lnTo>
                  <a:pt x="65844" y="113460"/>
                </a:lnTo>
                <a:lnTo>
                  <a:pt x="0" y="151242"/>
                </a:lnTo>
                <a:close/>
              </a:path>
            </a:pathLst>
          </a:custGeom>
          <a:solidFill>
            <a:srgbClr val="E85265"/>
          </a:solidFill>
        </p:spPr>
        <p:txBody>
          <a:bodyPr wrap="square" lIns="0" tIns="0" rIns="0" bIns="0" rtlCol="0"/>
          <a:lstStyle/>
          <a:p/>
        </p:txBody>
      </p:sp>
      <p:sp>
        <p:nvSpPr>
          <p:cNvPr id="23" name="object 23"/>
          <p:cNvSpPr/>
          <p:nvPr/>
        </p:nvSpPr>
        <p:spPr>
          <a:xfrm>
            <a:off x="416819" y="5971510"/>
            <a:ext cx="132080" cy="151765"/>
          </a:xfrm>
          <a:custGeom>
            <a:avLst/>
            <a:gdLst/>
            <a:ahLst/>
            <a:cxnLst/>
            <a:rect l="l" t="t" r="r" b="b"/>
            <a:pathLst>
              <a:path w="132079" h="151764">
                <a:moveTo>
                  <a:pt x="0" y="151242"/>
                </a:moveTo>
                <a:lnTo>
                  <a:pt x="0" y="0"/>
                </a:lnTo>
                <a:lnTo>
                  <a:pt x="65849" y="37782"/>
                </a:lnTo>
                <a:lnTo>
                  <a:pt x="131795" y="75669"/>
                </a:lnTo>
                <a:lnTo>
                  <a:pt x="65849" y="113456"/>
                </a:lnTo>
                <a:lnTo>
                  <a:pt x="0" y="151242"/>
                </a:lnTo>
                <a:close/>
              </a:path>
            </a:pathLst>
          </a:custGeom>
          <a:solidFill>
            <a:srgbClr val="E85265"/>
          </a:solidFill>
        </p:spPr>
        <p:txBody>
          <a:bodyPr wrap="square" lIns="0" tIns="0" rIns="0" bIns="0" rtlCol="0"/>
          <a:lstStyle/>
          <a:p/>
        </p:txBody>
      </p:sp>
      <p:sp>
        <p:nvSpPr>
          <p:cNvPr id="24" name="object 24"/>
          <p:cNvSpPr/>
          <p:nvPr/>
        </p:nvSpPr>
        <p:spPr>
          <a:xfrm>
            <a:off x="416819" y="6219445"/>
            <a:ext cx="132080" cy="151765"/>
          </a:xfrm>
          <a:custGeom>
            <a:avLst/>
            <a:gdLst/>
            <a:ahLst/>
            <a:cxnLst/>
            <a:rect l="l" t="t" r="r" b="b"/>
            <a:pathLst>
              <a:path w="132079" h="151764">
                <a:moveTo>
                  <a:pt x="0" y="151247"/>
                </a:moveTo>
                <a:lnTo>
                  <a:pt x="0" y="0"/>
                </a:lnTo>
                <a:lnTo>
                  <a:pt x="65849" y="37786"/>
                </a:lnTo>
                <a:lnTo>
                  <a:pt x="131795" y="75674"/>
                </a:lnTo>
                <a:lnTo>
                  <a:pt x="65849" y="113460"/>
                </a:lnTo>
                <a:lnTo>
                  <a:pt x="0" y="151247"/>
                </a:lnTo>
                <a:close/>
              </a:path>
            </a:pathLst>
          </a:custGeom>
          <a:solidFill>
            <a:srgbClr val="E85265"/>
          </a:solidFill>
        </p:spPr>
        <p:txBody>
          <a:bodyPr wrap="square" lIns="0" tIns="0" rIns="0" bIns="0" rtlCol="0"/>
          <a:lstStyle/>
          <a:p/>
        </p:txBody>
      </p:sp>
      <p:sp>
        <p:nvSpPr>
          <p:cNvPr id="25" name="object 25"/>
          <p:cNvSpPr/>
          <p:nvPr/>
        </p:nvSpPr>
        <p:spPr>
          <a:xfrm>
            <a:off x="416819" y="6467385"/>
            <a:ext cx="132080" cy="151765"/>
          </a:xfrm>
          <a:custGeom>
            <a:avLst/>
            <a:gdLst/>
            <a:ahLst/>
            <a:cxnLst/>
            <a:rect l="l" t="t" r="r" b="b"/>
            <a:pathLst>
              <a:path w="132079" h="151765">
                <a:moveTo>
                  <a:pt x="0" y="151242"/>
                </a:moveTo>
                <a:lnTo>
                  <a:pt x="0" y="0"/>
                </a:lnTo>
                <a:lnTo>
                  <a:pt x="65849" y="37786"/>
                </a:lnTo>
                <a:lnTo>
                  <a:pt x="131795" y="75573"/>
                </a:lnTo>
                <a:lnTo>
                  <a:pt x="65849" y="113460"/>
                </a:lnTo>
                <a:lnTo>
                  <a:pt x="0" y="151242"/>
                </a:lnTo>
                <a:close/>
              </a:path>
            </a:pathLst>
          </a:custGeom>
          <a:solidFill>
            <a:srgbClr val="E85265"/>
          </a:solidFill>
        </p:spPr>
        <p:txBody>
          <a:bodyPr wrap="square" lIns="0" tIns="0" rIns="0" bIns="0" rtlCol="0"/>
          <a:lstStyle/>
          <a:p/>
        </p:txBody>
      </p:sp>
      <p:sp>
        <p:nvSpPr>
          <p:cNvPr id="26" name="object 26"/>
          <p:cNvSpPr/>
          <p:nvPr/>
        </p:nvSpPr>
        <p:spPr>
          <a:xfrm>
            <a:off x="195736" y="5971510"/>
            <a:ext cx="132080" cy="151765"/>
          </a:xfrm>
          <a:custGeom>
            <a:avLst/>
            <a:gdLst/>
            <a:ahLst/>
            <a:cxnLst/>
            <a:rect l="l" t="t" r="r" b="b"/>
            <a:pathLst>
              <a:path w="132079" h="151764">
                <a:moveTo>
                  <a:pt x="0" y="151242"/>
                </a:moveTo>
                <a:lnTo>
                  <a:pt x="0" y="0"/>
                </a:lnTo>
                <a:lnTo>
                  <a:pt x="65844" y="37782"/>
                </a:lnTo>
                <a:lnTo>
                  <a:pt x="131790" y="75669"/>
                </a:lnTo>
                <a:lnTo>
                  <a:pt x="65844" y="113456"/>
                </a:lnTo>
                <a:lnTo>
                  <a:pt x="0" y="151242"/>
                </a:lnTo>
                <a:close/>
              </a:path>
            </a:pathLst>
          </a:custGeom>
          <a:solidFill>
            <a:srgbClr val="E85265"/>
          </a:solidFill>
        </p:spPr>
        <p:txBody>
          <a:bodyPr wrap="square" lIns="0" tIns="0" rIns="0" bIns="0" rtlCol="0"/>
          <a:lstStyle/>
          <a:p/>
        </p:txBody>
      </p:sp>
      <p:sp>
        <p:nvSpPr>
          <p:cNvPr id="27" name="object 27"/>
          <p:cNvSpPr/>
          <p:nvPr/>
        </p:nvSpPr>
        <p:spPr>
          <a:xfrm>
            <a:off x="195736" y="6219445"/>
            <a:ext cx="132080" cy="151765"/>
          </a:xfrm>
          <a:custGeom>
            <a:avLst/>
            <a:gdLst/>
            <a:ahLst/>
            <a:cxnLst/>
            <a:rect l="l" t="t" r="r" b="b"/>
            <a:pathLst>
              <a:path w="132079" h="151764">
                <a:moveTo>
                  <a:pt x="0" y="151247"/>
                </a:moveTo>
                <a:lnTo>
                  <a:pt x="0" y="0"/>
                </a:lnTo>
                <a:lnTo>
                  <a:pt x="65844" y="37786"/>
                </a:lnTo>
                <a:lnTo>
                  <a:pt x="131790" y="75674"/>
                </a:lnTo>
                <a:lnTo>
                  <a:pt x="65844" y="113460"/>
                </a:lnTo>
                <a:lnTo>
                  <a:pt x="0" y="151247"/>
                </a:lnTo>
                <a:close/>
              </a:path>
            </a:pathLst>
          </a:custGeom>
          <a:solidFill>
            <a:srgbClr val="E85265"/>
          </a:solidFill>
        </p:spPr>
        <p:txBody>
          <a:bodyPr wrap="square" lIns="0" tIns="0" rIns="0" bIns="0" rtlCol="0"/>
          <a:lstStyle/>
          <a:p/>
        </p:txBody>
      </p:sp>
      <p:sp>
        <p:nvSpPr>
          <p:cNvPr id="28" name="object 28"/>
          <p:cNvSpPr/>
          <p:nvPr/>
        </p:nvSpPr>
        <p:spPr>
          <a:xfrm>
            <a:off x="195736" y="6467385"/>
            <a:ext cx="132080" cy="151765"/>
          </a:xfrm>
          <a:custGeom>
            <a:avLst/>
            <a:gdLst/>
            <a:ahLst/>
            <a:cxnLst/>
            <a:rect l="l" t="t" r="r" b="b"/>
            <a:pathLst>
              <a:path w="132079" h="151765">
                <a:moveTo>
                  <a:pt x="0" y="151242"/>
                </a:moveTo>
                <a:lnTo>
                  <a:pt x="0" y="0"/>
                </a:lnTo>
                <a:lnTo>
                  <a:pt x="65844" y="37786"/>
                </a:lnTo>
                <a:lnTo>
                  <a:pt x="131790" y="75573"/>
                </a:lnTo>
                <a:lnTo>
                  <a:pt x="65844" y="113460"/>
                </a:lnTo>
                <a:lnTo>
                  <a:pt x="0" y="151242"/>
                </a:lnTo>
                <a:close/>
              </a:path>
            </a:pathLst>
          </a:custGeom>
          <a:solidFill>
            <a:srgbClr val="E85265"/>
          </a:solidFill>
        </p:spPr>
        <p:txBody>
          <a:bodyPr wrap="square" lIns="0" tIns="0" rIns="0" bIns="0" rtlCol="0"/>
          <a:lstStyle/>
          <a:p/>
        </p:txBody>
      </p:sp>
      <p:sp>
        <p:nvSpPr>
          <p:cNvPr id="29" name="object 29"/>
          <p:cNvSpPr/>
          <p:nvPr/>
        </p:nvSpPr>
        <p:spPr>
          <a:xfrm>
            <a:off x="0" y="5986055"/>
            <a:ext cx="106680" cy="618490"/>
          </a:xfrm>
          <a:custGeom>
            <a:avLst/>
            <a:gdLst/>
            <a:ahLst/>
            <a:cxnLst/>
            <a:rect l="l" t="t" r="r" b="b"/>
            <a:pathLst>
              <a:path w="106680" h="618490">
                <a:moveTo>
                  <a:pt x="0" y="122152"/>
                </a:moveTo>
                <a:lnTo>
                  <a:pt x="0" y="0"/>
                </a:lnTo>
                <a:lnTo>
                  <a:pt x="106444" y="61124"/>
                </a:lnTo>
                <a:lnTo>
                  <a:pt x="0" y="122152"/>
                </a:lnTo>
                <a:close/>
              </a:path>
              <a:path w="106680" h="618490">
                <a:moveTo>
                  <a:pt x="0" y="618027"/>
                </a:moveTo>
                <a:lnTo>
                  <a:pt x="0" y="495875"/>
                </a:lnTo>
                <a:lnTo>
                  <a:pt x="106444" y="556902"/>
                </a:lnTo>
                <a:lnTo>
                  <a:pt x="0" y="618027"/>
                </a:lnTo>
                <a:close/>
              </a:path>
              <a:path w="106680" h="618490">
                <a:moveTo>
                  <a:pt x="0" y="370091"/>
                </a:moveTo>
                <a:lnTo>
                  <a:pt x="0" y="247939"/>
                </a:lnTo>
                <a:lnTo>
                  <a:pt x="106444" y="309064"/>
                </a:lnTo>
                <a:lnTo>
                  <a:pt x="0" y="370091"/>
                </a:lnTo>
                <a:close/>
              </a:path>
            </a:pathLst>
          </a:custGeom>
          <a:solidFill>
            <a:srgbClr val="000000"/>
          </a:solidFill>
        </p:spPr>
        <p:txBody>
          <a:bodyPr wrap="square" lIns="0" tIns="0" rIns="0" bIns="0" rtlCol="0"/>
          <a:lstStyle/>
          <a:p/>
        </p:txBody>
      </p:sp>
      <p:grpSp>
        <p:nvGrpSpPr>
          <p:cNvPr id="30" name="object 30"/>
          <p:cNvGrpSpPr/>
          <p:nvPr/>
        </p:nvGrpSpPr>
        <p:grpSpPr>
          <a:xfrm>
            <a:off x="334010" y="9860280"/>
            <a:ext cx="4874895" cy="76200"/>
            <a:chOff x="769766" y="9860097"/>
            <a:chExt cx="1564640" cy="66675"/>
          </a:xfrm>
        </p:grpSpPr>
        <p:sp>
          <p:nvSpPr>
            <p:cNvPr id="31" name="object 31"/>
            <p:cNvSpPr/>
            <p:nvPr/>
          </p:nvSpPr>
          <p:spPr>
            <a:xfrm>
              <a:off x="1347052" y="9860097"/>
              <a:ext cx="987425" cy="66675"/>
            </a:xfrm>
            <a:custGeom>
              <a:avLst/>
              <a:gdLst/>
              <a:ahLst/>
              <a:cxnLst/>
              <a:rect l="l" t="t" r="r" b="b"/>
              <a:pathLst>
                <a:path w="987425" h="66675">
                  <a:moveTo>
                    <a:pt x="0" y="66433"/>
                  </a:moveTo>
                  <a:lnTo>
                    <a:pt x="987342" y="66433"/>
                  </a:lnTo>
                  <a:lnTo>
                    <a:pt x="987342" y="0"/>
                  </a:lnTo>
                  <a:lnTo>
                    <a:pt x="0" y="0"/>
                  </a:lnTo>
                  <a:lnTo>
                    <a:pt x="0" y="66433"/>
                  </a:lnTo>
                  <a:close/>
                </a:path>
              </a:pathLst>
            </a:custGeom>
            <a:solidFill>
              <a:srgbClr val="FFBD58"/>
            </a:solidFill>
          </p:spPr>
          <p:txBody>
            <a:bodyPr wrap="square" lIns="0" tIns="0" rIns="0" bIns="0" rtlCol="0"/>
            <a:lstStyle/>
            <a:p/>
          </p:txBody>
        </p:sp>
        <p:sp>
          <p:nvSpPr>
            <p:cNvPr id="32" name="object 32"/>
            <p:cNvSpPr/>
            <p:nvPr/>
          </p:nvSpPr>
          <p:spPr>
            <a:xfrm>
              <a:off x="1028628" y="9860097"/>
              <a:ext cx="318770" cy="66675"/>
            </a:xfrm>
            <a:custGeom>
              <a:avLst/>
              <a:gdLst/>
              <a:ahLst/>
              <a:cxnLst/>
              <a:rect l="l" t="t" r="r" b="b"/>
              <a:pathLst>
                <a:path w="318769" h="66675">
                  <a:moveTo>
                    <a:pt x="0" y="66433"/>
                  </a:moveTo>
                  <a:lnTo>
                    <a:pt x="318423" y="66433"/>
                  </a:lnTo>
                  <a:lnTo>
                    <a:pt x="318423" y="0"/>
                  </a:lnTo>
                  <a:lnTo>
                    <a:pt x="0" y="0"/>
                  </a:lnTo>
                  <a:lnTo>
                    <a:pt x="0" y="66433"/>
                  </a:lnTo>
                  <a:close/>
                </a:path>
              </a:pathLst>
            </a:custGeom>
            <a:solidFill>
              <a:srgbClr val="E85265"/>
            </a:solidFill>
          </p:spPr>
          <p:txBody>
            <a:bodyPr wrap="square" lIns="0" tIns="0" rIns="0" bIns="0" rtlCol="0"/>
            <a:lstStyle/>
            <a:p/>
          </p:txBody>
        </p:sp>
        <p:sp>
          <p:nvSpPr>
            <p:cNvPr id="33" name="object 33"/>
            <p:cNvSpPr/>
            <p:nvPr/>
          </p:nvSpPr>
          <p:spPr>
            <a:xfrm>
              <a:off x="769766" y="9860097"/>
              <a:ext cx="259079" cy="66675"/>
            </a:xfrm>
            <a:custGeom>
              <a:avLst/>
              <a:gdLst/>
              <a:ahLst/>
              <a:cxnLst/>
              <a:rect l="l" t="t" r="r" b="b"/>
              <a:pathLst>
                <a:path w="259080" h="66675">
                  <a:moveTo>
                    <a:pt x="258862" y="66433"/>
                  </a:moveTo>
                  <a:lnTo>
                    <a:pt x="0" y="66433"/>
                  </a:lnTo>
                  <a:lnTo>
                    <a:pt x="0" y="0"/>
                  </a:lnTo>
                  <a:lnTo>
                    <a:pt x="258862" y="0"/>
                  </a:lnTo>
                  <a:lnTo>
                    <a:pt x="258862" y="66433"/>
                  </a:lnTo>
                  <a:close/>
                </a:path>
              </a:pathLst>
            </a:custGeom>
            <a:solidFill>
              <a:srgbClr val="000000"/>
            </a:solidFill>
          </p:spPr>
          <p:txBody>
            <a:bodyPr wrap="square" lIns="0" tIns="0" rIns="0" bIns="0" rtlCol="0"/>
            <a:lstStyle/>
            <a:p/>
          </p:txBody>
        </p:sp>
      </p:grpSp>
      <p:sp>
        <p:nvSpPr>
          <p:cNvPr id="34" name="object 34"/>
          <p:cNvSpPr txBox="1"/>
          <p:nvPr/>
        </p:nvSpPr>
        <p:spPr>
          <a:xfrm>
            <a:off x="349250" y="8093075"/>
            <a:ext cx="6389370" cy="1833245"/>
          </a:xfrm>
          <a:prstGeom prst="rect">
            <a:avLst/>
          </a:prstGeom>
        </p:spPr>
        <p:txBody>
          <a:bodyPr vert="horz" wrap="square" lIns="0" tIns="50165" rIns="0" bIns="0" rtlCol="0">
            <a:noAutofit/>
          </a:bodyPr>
          <a:lstStyle/>
          <a:p>
            <a:pPr marL="12700">
              <a:lnSpc>
                <a:spcPct val="100000"/>
              </a:lnSpc>
              <a:spcBef>
                <a:spcPts val="395"/>
              </a:spcBef>
            </a:pPr>
            <a:r>
              <a:rPr sz="3600" b="1" spc="-20" dirty="0">
                <a:latin typeface="Tahoma" panose="020B0604030504040204" charset="0"/>
                <a:cs typeface="Tahoma" panose="020B0604030504040204" charset="0"/>
              </a:rPr>
              <a:t>BUKU</a:t>
            </a:r>
            <a:r>
              <a:rPr sz="3600" b="1" spc="-175" dirty="0">
                <a:latin typeface="Tahoma" panose="020B0604030504040204" charset="0"/>
                <a:cs typeface="Tahoma" panose="020B0604030504040204" charset="0"/>
              </a:rPr>
              <a:t> </a:t>
            </a:r>
            <a:r>
              <a:rPr sz="3600" b="1" spc="-100" dirty="0">
                <a:latin typeface="Tahoma" panose="020B0604030504040204" charset="0"/>
                <a:cs typeface="Tahoma" panose="020B0604030504040204" charset="0"/>
              </a:rPr>
              <a:t>SAKU</a:t>
            </a:r>
            <a:endParaRPr sz="3600">
              <a:latin typeface="Tahoma" panose="020B0604030504040204" charset="0"/>
              <a:cs typeface="Tahoma" panose="020B0604030504040204" charset="0"/>
            </a:endParaRPr>
          </a:p>
          <a:p>
            <a:pPr marL="12700">
              <a:lnSpc>
                <a:spcPct val="100000"/>
              </a:lnSpc>
              <a:spcBef>
                <a:spcPts val="220"/>
              </a:spcBef>
            </a:pPr>
            <a:r>
              <a:rPr lang="en-US" altLang="en-US" sz="3600" b="1" spc="-70" dirty="0">
                <a:solidFill>
                  <a:srgbClr val="E85265"/>
                </a:solidFill>
                <a:latin typeface="Tahoma" panose="020B0604030504040204" charset="0"/>
                <a:cs typeface="Tahoma" panose="020B0604030504040204" charset="0"/>
              </a:rPr>
              <a:t>BANTUAN HIDUP DASAR SAAT SALAT BERJAMAAH</a:t>
            </a:r>
            <a:endParaRPr lang="en-US" altLang="en-US" sz="3600" b="1" spc="-70" dirty="0">
              <a:solidFill>
                <a:srgbClr val="E85265"/>
              </a:solidFill>
              <a:latin typeface="Tahoma" panose="020B0604030504040204" charset="0"/>
              <a:cs typeface="Tahoma" panose="020B0604030504040204" charset="0"/>
            </a:endParaRPr>
          </a:p>
          <a:p>
            <a:pPr marL="12700">
              <a:lnSpc>
                <a:spcPct val="100000"/>
              </a:lnSpc>
              <a:spcBef>
                <a:spcPts val="220"/>
              </a:spcBef>
            </a:pPr>
            <a:endParaRPr sz="3600" b="1" spc="40" dirty="0">
              <a:latin typeface="Tahoma" panose="020B0604030504040204" charset="0"/>
              <a:cs typeface="Tahoma" panose="020B0604030504040204" charset="0"/>
            </a:endParaRPr>
          </a:p>
          <a:p>
            <a:pPr marL="12700">
              <a:lnSpc>
                <a:spcPct val="100000"/>
              </a:lnSpc>
              <a:spcBef>
                <a:spcPts val="220"/>
              </a:spcBef>
            </a:pPr>
            <a:endParaRPr lang="en-US" sz="3600" b="1" spc="75" dirty="0">
              <a:latin typeface="Tahoma" panose="020B0604030504040204" charset="0"/>
              <a:cs typeface="Tahoma" panose="020B0604030504040204" charset="0"/>
            </a:endParaRPr>
          </a:p>
        </p:txBody>
      </p:sp>
      <p:sp>
        <p:nvSpPr>
          <p:cNvPr id="36" name="object 36"/>
          <p:cNvSpPr txBox="1"/>
          <p:nvPr/>
        </p:nvSpPr>
        <p:spPr>
          <a:xfrm>
            <a:off x="1546225" y="846455"/>
            <a:ext cx="4970145" cy="556895"/>
          </a:xfrm>
          <a:prstGeom prst="rect">
            <a:avLst/>
          </a:prstGeom>
        </p:spPr>
        <p:txBody>
          <a:bodyPr vert="horz" wrap="square" lIns="0" tIns="55244" rIns="0" bIns="0" rtlCol="0">
            <a:noAutofit/>
          </a:bodyPr>
          <a:lstStyle/>
          <a:p>
            <a:pPr marR="0" algn="l" defTabSz="914400">
              <a:buClrTx/>
              <a:buSzTx/>
              <a:buFontTx/>
              <a:buNone/>
              <a:defRPr/>
            </a:pPr>
            <a:r>
              <a:rPr lang="id-ID" altLang="id-ID" sz="2000" b="1" noProof="0" dirty="0">
                <a:latin typeface="Arial" panose="020B0604020202020204" pitchFamily="34" charset="0"/>
                <a:ea typeface="Calibri" panose="020F0502020204030204" charset="0"/>
                <a:cs typeface="Arial" panose="020B0604020202020204" pitchFamily="34" charset="0"/>
                <a:sym typeface="+mn-ea"/>
              </a:rPr>
              <a:t>P</a:t>
            </a:r>
            <a:r>
              <a:rPr lang="en-US" altLang="id-ID" sz="2000" b="1" noProof="0" dirty="0">
                <a:latin typeface="Arial" panose="020B0604020202020204" pitchFamily="34" charset="0"/>
                <a:ea typeface="Calibri" panose="020F0502020204030204" charset="0"/>
                <a:cs typeface="Arial" panose="020B0604020202020204" pitchFamily="34" charset="0"/>
                <a:sym typeface="+mn-ea"/>
              </a:rPr>
              <a:t>OLITEKNIK KESEHATAN</a:t>
            </a:r>
            <a:endParaRPr lang="en-US" altLang="id-ID" sz="2000" b="1" noProof="0" dirty="0">
              <a:latin typeface="Arial" panose="020B0604020202020204" pitchFamily="34" charset="0"/>
              <a:ea typeface="Calibri" panose="020F0502020204030204" charset="0"/>
              <a:cs typeface="Arial" panose="020B0604020202020204" pitchFamily="34" charset="0"/>
              <a:sym typeface="+mn-ea"/>
            </a:endParaRPr>
          </a:p>
          <a:p>
            <a:pPr marR="0" algn="l" defTabSz="914400">
              <a:buClrTx/>
              <a:buSzTx/>
              <a:buFontTx/>
              <a:buNone/>
              <a:defRPr/>
            </a:pPr>
            <a:r>
              <a:rPr lang="en-US" altLang="id-ID" sz="2000" b="1" noProof="0" dirty="0">
                <a:latin typeface="Arial" panose="020B0604020202020204" pitchFamily="34" charset="0"/>
                <a:ea typeface="Calibri" panose="020F0502020204030204" charset="0"/>
                <a:cs typeface="Arial" panose="020B0604020202020204" pitchFamily="34" charset="0"/>
                <a:sym typeface="+mn-ea"/>
              </a:rPr>
              <a:t> TNI AU ADISUTJIPTO</a:t>
            </a:r>
            <a:endParaRPr kumimoji="0" lang="id-ID" altLang="id-ID" sz="2000" b="1" kern="1200" cap="none" spc="0" normalizeH="0" baseline="0" noProof="0" dirty="0">
              <a:latin typeface="Arial" panose="020B0604020202020204" pitchFamily="34" charset="0"/>
              <a:ea typeface="+mn-ea"/>
              <a:cs typeface="Arial" panose="020B0604020202020204" pitchFamily="34" charset="0"/>
            </a:endParaRPr>
          </a:p>
          <a:p>
            <a:pPr marL="12700" marR="0" algn="l">
              <a:lnSpc>
                <a:spcPct val="100000"/>
              </a:lnSpc>
              <a:spcBef>
                <a:spcPts val="345"/>
              </a:spcBef>
              <a:buClrTx/>
              <a:buSzTx/>
              <a:buFontTx/>
              <a:buNone/>
            </a:pPr>
            <a:endParaRPr sz="2000">
              <a:latin typeface="Arial" panose="020B0604020202020204" pitchFamily="34" charset="0"/>
              <a:cs typeface="Arial" panose="020B0604020202020204" pitchFamily="34" charset="0"/>
            </a:endParaRPr>
          </a:p>
        </p:txBody>
      </p:sp>
      <p:pic>
        <p:nvPicPr>
          <p:cNvPr id="2050" name="Picture 3" descr="Poltekkes-TNI-AU-Adisutjipto"/>
          <p:cNvPicPr>
            <a:picLocks noChangeAspect="1"/>
          </p:cNvPicPr>
          <p:nvPr/>
        </p:nvPicPr>
        <p:blipFill>
          <a:blip r:embed="rId1"/>
          <a:stretch>
            <a:fillRect/>
          </a:stretch>
        </p:blipFill>
        <p:spPr>
          <a:xfrm>
            <a:off x="196850" y="625475"/>
            <a:ext cx="1128713" cy="1130300"/>
          </a:xfrm>
          <a:prstGeom prst="rect">
            <a:avLst/>
          </a:prstGeom>
          <a:noFill/>
          <a:ln w="9525">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ftr" sz="quarter" idx="5"/>
          </p:nvPr>
        </p:nvSpPr>
        <p:spPr>
          <a:xfrm>
            <a:off x="208766" y="10055023"/>
            <a:ext cx="2409825" cy="174625"/>
          </a:xfrm>
          <a:prstGeom prst="rect">
            <a:avLst/>
          </a:prstGeom>
        </p:spPr>
        <p:txBody>
          <a:bodyPr vert="horz" wrap="square" lIns="0" tIns="3175" rIns="0" bIns="0" rtlCol="0">
            <a:spAutoFit/>
          </a:bodyPr>
          <a:lstStyle/>
          <a:p>
            <a:pPr marL="12700" marR="5080">
              <a:lnSpc>
                <a:spcPct val="112000"/>
              </a:lnSpc>
              <a:spcBef>
                <a:spcPts val="25"/>
              </a:spcBef>
            </a:pPr>
            <a:endParaRPr lang="en-US" spc="45" dirty="0"/>
          </a:p>
        </p:txBody>
      </p:sp>
      <p:pic>
        <p:nvPicPr>
          <p:cNvPr id="19" name="Picture 18"/>
          <p:cNvPicPr>
            <a:picLocks noChangeAspect="1"/>
          </p:cNvPicPr>
          <p:nvPr>
            <p:custDataLst>
              <p:tags r:id="rId1"/>
            </p:custDataLst>
          </p:nvPr>
        </p:nvPicPr>
        <p:blipFill>
          <a:blip r:embed="rId2"/>
          <a:stretch>
            <a:fillRect/>
          </a:stretch>
        </p:blipFill>
        <p:spPr>
          <a:xfrm>
            <a:off x="-635" y="8702675"/>
            <a:ext cx="7556500" cy="2098040"/>
          </a:xfrm>
          <a:prstGeom prst="rect">
            <a:avLst/>
          </a:prstGeom>
        </p:spPr>
      </p:pic>
      <p:pic>
        <p:nvPicPr>
          <p:cNvPr id="23" name="Picture 22"/>
          <p:cNvPicPr>
            <a:picLocks noChangeAspect="1"/>
          </p:cNvPicPr>
          <p:nvPr>
            <p:custDataLst>
              <p:tags r:id="rId3"/>
            </p:custDataLst>
          </p:nvPr>
        </p:nvPicPr>
        <p:blipFill>
          <a:blip r:embed="rId2"/>
          <a:stretch>
            <a:fillRect/>
          </a:stretch>
        </p:blipFill>
        <p:spPr>
          <a:xfrm>
            <a:off x="-635" y="15875"/>
            <a:ext cx="7557135" cy="2098040"/>
          </a:xfrm>
          <a:prstGeom prst="rect">
            <a:avLst/>
          </a:prstGeom>
        </p:spPr>
      </p:pic>
      <p:pic>
        <p:nvPicPr>
          <p:cNvPr id="2" name="Picture 1" descr="WhatsApp Image 2025-01-31 at 07.42.49"/>
          <p:cNvPicPr>
            <a:picLocks noChangeAspect="1"/>
          </p:cNvPicPr>
          <p:nvPr/>
        </p:nvPicPr>
        <p:blipFill>
          <a:blip r:embed="rId4"/>
          <a:stretch>
            <a:fillRect/>
          </a:stretch>
        </p:blipFill>
        <p:spPr>
          <a:xfrm>
            <a:off x="44450" y="0"/>
            <a:ext cx="7430135" cy="1106424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6621815" y="1204046"/>
            <a:ext cx="176530" cy="205104"/>
          </a:xfrm>
          <a:custGeom>
            <a:avLst/>
            <a:gdLst/>
            <a:ahLst/>
            <a:cxnLst/>
            <a:rect l="l" t="t" r="r" b="b"/>
            <a:pathLst>
              <a:path w="176529" h="205105">
                <a:moveTo>
                  <a:pt x="0" y="204617"/>
                </a:moveTo>
                <a:lnTo>
                  <a:pt x="0" y="0"/>
                </a:lnTo>
                <a:lnTo>
                  <a:pt x="88130" y="51115"/>
                </a:lnTo>
                <a:lnTo>
                  <a:pt x="176396" y="102373"/>
                </a:lnTo>
                <a:lnTo>
                  <a:pt x="88130" y="153495"/>
                </a:lnTo>
                <a:lnTo>
                  <a:pt x="0" y="204617"/>
                </a:lnTo>
                <a:close/>
              </a:path>
            </a:pathLst>
          </a:custGeom>
          <a:solidFill>
            <a:srgbClr val="E85265"/>
          </a:solidFill>
        </p:spPr>
        <p:txBody>
          <a:bodyPr wrap="square" lIns="0" tIns="0" rIns="0" bIns="0" rtlCol="0"/>
          <a:lstStyle/>
          <a:p/>
        </p:txBody>
      </p:sp>
      <p:sp>
        <p:nvSpPr>
          <p:cNvPr id="4" name="object 4"/>
          <p:cNvSpPr/>
          <p:nvPr/>
        </p:nvSpPr>
        <p:spPr>
          <a:xfrm>
            <a:off x="6621815" y="1539479"/>
            <a:ext cx="176530" cy="205104"/>
          </a:xfrm>
          <a:custGeom>
            <a:avLst/>
            <a:gdLst/>
            <a:ahLst/>
            <a:cxnLst/>
            <a:rect l="l" t="t" r="r" b="b"/>
            <a:pathLst>
              <a:path w="176529" h="205105">
                <a:moveTo>
                  <a:pt x="0" y="204623"/>
                </a:moveTo>
                <a:lnTo>
                  <a:pt x="0" y="0"/>
                </a:lnTo>
                <a:lnTo>
                  <a:pt x="88130" y="51121"/>
                </a:lnTo>
                <a:lnTo>
                  <a:pt x="176396" y="102380"/>
                </a:lnTo>
                <a:lnTo>
                  <a:pt x="88130" y="153502"/>
                </a:lnTo>
                <a:lnTo>
                  <a:pt x="0" y="204623"/>
                </a:lnTo>
                <a:close/>
              </a:path>
            </a:pathLst>
          </a:custGeom>
          <a:solidFill>
            <a:srgbClr val="E85265"/>
          </a:solidFill>
        </p:spPr>
        <p:txBody>
          <a:bodyPr wrap="square" lIns="0" tIns="0" rIns="0" bIns="0" rtlCol="0"/>
          <a:lstStyle/>
          <a:p/>
        </p:txBody>
      </p:sp>
      <p:sp>
        <p:nvSpPr>
          <p:cNvPr id="5" name="object 5"/>
          <p:cNvSpPr/>
          <p:nvPr/>
        </p:nvSpPr>
        <p:spPr>
          <a:xfrm>
            <a:off x="6621815" y="1874919"/>
            <a:ext cx="176530" cy="205104"/>
          </a:xfrm>
          <a:custGeom>
            <a:avLst/>
            <a:gdLst/>
            <a:ahLst/>
            <a:cxnLst/>
            <a:rect l="l" t="t" r="r" b="b"/>
            <a:pathLst>
              <a:path w="176529" h="205105">
                <a:moveTo>
                  <a:pt x="0" y="204617"/>
                </a:moveTo>
                <a:lnTo>
                  <a:pt x="0" y="0"/>
                </a:lnTo>
                <a:lnTo>
                  <a:pt x="88130" y="51121"/>
                </a:lnTo>
                <a:lnTo>
                  <a:pt x="176396" y="102243"/>
                </a:lnTo>
                <a:lnTo>
                  <a:pt x="88130" y="153502"/>
                </a:lnTo>
                <a:lnTo>
                  <a:pt x="0" y="204617"/>
                </a:lnTo>
                <a:close/>
              </a:path>
            </a:pathLst>
          </a:custGeom>
          <a:solidFill>
            <a:srgbClr val="E85265"/>
          </a:solidFill>
        </p:spPr>
        <p:txBody>
          <a:bodyPr wrap="square" lIns="0" tIns="0" rIns="0" bIns="0" rtlCol="0"/>
          <a:lstStyle/>
          <a:p/>
        </p:txBody>
      </p:sp>
      <p:sp>
        <p:nvSpPr>
          <p:cNvPr id="6" name="object 6"/>
          <p:cNvSpPr/>
          <p:nvPr/>
        </p:nvSpPr>
        <p:spPr>
          <a:xfrm>
            <a:off x="6325900" y="1204046"/>
            <a:ext cx="176530" cy="205104"/>
          </a:xfrm>
          <a:custGeom>
            <a:avLst/>
            <a:gdLst/>
            <a:ahLst/>
            <a:cxnLst/>
            <a:rect l="l" t="t" r="r" b="b"/>
            <a:pathLst>
              <a:path w="176529" h="205105">
                <a:moveTo>
                  <a:pt x="0" y="204617"/>
                </a:moveTo>
                <a:lnTo>
                  <a:pt x="0" y="0"/>
                </a:lnTo>
                <a:lnTo>
                  <a:pt x="88136" y="51115"/>
                </a:lnTo>
                <a:lnTo>
                  <a:pt x="176402" y="102373"/>
                </a:lnTo>
                <a:lnTo>
                  <a:pt x="88136" y="153495"/>
                </a:lnTo>
                <a:lnTo>
                  <a:pt x="0" y="204617"/>
                </a:lnTo>
                <a:close/>
              </a:path>
            </a:pathLst>
          </a:custGeom>
          <a:solidFill>
            <a:srgbClr val="E85265"/>
          </a:solidFill>
        </p:spPr>
        <p:txBody>
          <a:bodyPr wrap="square" lIns="0" tIns="0" rIns="0" bIns="0" rtlCol="0"/>
          <a:lstStyle/>
          <a:p/>
        </p:txBody>
      </p:sp>
      <p:sp>
        <p:nvSpPr>
          <p:cNvPr id="7" name="object 7"/>
          <p:cNvSpPr/>
          <p:nvPr/>
        </p:nvSpPr>
        <p:spPr>
          <a:xfrm>
            <a:off x="6325900" y="1539479"/>
            <a:ext cx="176530" cy="205104"/>
          </a:xfrm>
          <a:custGeom>
            <a:avLst/>
            <a:gdLst/>
            <a:ahLst/>
            <a:cxnLst/>
            <a:rect l="l" t="t" r="r" b="b"/>
            <a:pathLst>
              <a:path w="176529" h="205105">
                <a:moveTo>
                  <a:pt x="0" y="204623"/>
                </a:moveTo>
                <a:lnTo>
                  <a:pt x="0" y="0"/>
                </a:lnTo>
                <a:lnTo>
                  <a:pt x="88136" y="51121"/>
                </a:lnTo>
                <a:lnTo>
                  <a:pt x="176402" y="102380"/>
                </a:lnTo>
                <a:lnTo>
                  <a:pt x="88136" y="153502"/>
                </a:lnTo>
                <a:lnTo>
                  <a:pt x="0" y="204623"/>
                </a:lnTo>
                <a:close/>
              </a:path>
            </a:pathLst>
          </a:custGeom>
          <a:solidFill>
            <a:srgbClr val="E85265"/>
          </a:solidFill>
        </p:spPr>
        <p:txBody>
          <a:bodyPr wrap="square" lIns="0" tIns="0" rIns="0" bIns="0" rtlCol="0"/>
          <a:lstStyle/>
          <a:p/>
        </p:txBody>
      </p:sp>
      <p:sp>
        <p:nvSpPr>
          <p:cNvPr id="8" name="object 8"/>
          <p:cNvSpPr/>
          <p:nvPr/>
        </p:nvSpPr>
        <p:spPr>
          <a:xfrm>
            <a:off x="6325900" y="1874919"/>
            <a:ext cx="176530" cy="205104"/>
          </a:xfrm>
          <a:custGeom>
            <a:avLst/>
            <a:gdLst/>
            <a:ahLst/>
            <a:cxnLst/>
            <a:rect l="l" t="t" r="r" b="b"/>
            <a:pathLst>
              <a:path w="176529" h="205105">
                <a:moveTo>
                  <a:pt x="0" y="204617"/>
                </a:moveTo>
                <a:lnTo>
                  <a:pt x="0" y="0"/>
                </a:lnTo>
                <a:lnTo>
                  <a:pt x="88136" y="51121"/>
                </a:lnTo>
                <a:lnTo>
                  <a:pt x="176402" y="102243"/>
                </a:lnTo>
                <a:lnTo>
                  <a:pt x="88136" y="153502"/>
                </a:lnTo>
                <a:lnTo>
                  <a:pt x="0" y="204617"/>
                </a:lnTo>
                <a:close/>
              </a:path>
            </a:pathLst>
          </a:custGeom>
          <a:solidFill>
            <a:srgbClr val="E85265"/>
          </a:solidFill>
        </p:spPr>
        <p:txBody>
          <a:bodyPr wrap="square" lIns="0" tIns="0" rIns="0" bIns="0" rtlCol="0"/>
          <a:lstStyle/>
          <a:p/>
        </p:txBody>
      </p:sp>
      <p:sp>
        <p:nvSpPr>
          <p:cNvPr id="9" name="object 9"/>
          <p:cNvSpPr/>
          <p:nvPr/>
        </p:nvSpPr>
        <p:spPr>
          <a:xfrm>
            <a:off x="6029991" y="1204046"/>
            <a:ext cx="176530" cy="205104"/>
          </a:xfrm>
          <a:custGeom>
            <a:avLst/>
            <a:gdLst/>
            <a:ahLst/>
            <a:cxnLst/>
            <a:rect l="l" t="t" r="r" b="b"/>
            <a:pathLst>
              <a:path w="176529" h="205105">
                <a:moveTo>
                  <a:pt x="0" y="204617"/>
                </a:moveTo>
                <a:lnTo>
                  <a:pt x="0" y="0"/>
                </a:lnTo>
                <a:lnTo>
                  <a:pt x="88130" y="51115"/>
                </a:lnTo>
                <a:lnTo>
                  <a:pt x="176396" y="102373"/>
                </a:lnTo>
                <a:lnTo>
                  <a:pt x="88130" y="153495"/>
                </a:lnTo>
                <a:lnTo>
                  <a:pt x="0" y="204617"/>
                </a:lnTo>
                <a:close/>
              </a:path>
            </a:pathLst>
          </a:custGeom>
          <a:solidFill>
            <a:srgbClr val="E85265"/>
          </a:solidFill>
        </p:spPr>
        <p:txBody>
          <a:bodyPr wrap="square" lIns="0" tIns="0" rIns="0" bIns="0" rtlCol="0"/>
          <a:lstStyle/>
          <a:p/>
        </p:txBody>
      </p:sp>
      <p:sp>
        <p:nvSpPr>
          <p:cNvPr id="10" name="object 10"/>
          <p:cNvSpPr/>
          <p:nvPr/>
        </p:nvSpPr>
        <p:spPr>
          <a:xfrm>
            <a:off x="6029991" y="1539479"/>
            <a:ext cx="176530" cy="205104"/>
          </a:xfrm>
          <a:custGeom>
            <a:avLst/>
            <a:gdLst/>
            <a:ahLst/>
            <a:cxnLst/>
            <a:rect l="l" t="t" r="r" b="b"/>
            <a:pathLst>
              <a:path w="176529" h="205105">
                <a:moveTo>
                  <a:pt x="0" y="204623"/>
                </a:moveTo>
                <a:lnTo>
                  <a:pt x="0" y="0"/>
                </a:lnTo>
                <a:lnTo>
                  <a:pt x="88130" y="51121"/>
                </a:lnTo>
                <a:lnTo>
                  <a:pt x="176396" y="102380"/>
                </a:lnTo>
                <a:lnTo>
                  <a:pt x="88130" y="153502"/>
                </a:lnTo>
                <a:lnTo>
                  <a:pt x="0" y="204623"/>
                </a:lnTo>
                <a:close/>
              </a:path>
            </a:pathLst>
          </a:custGeom>
          <a:solidFill>
            <a:srgbClr val="E85265"/>
          </a:solidFill>
        </p:spPr>
        <p:txBody>
          <a:bodyPr wrap="square" lIns="0" tIns="0" rIns="0" bIns="0" rtlCol="0"/>
          <a:lstStyle/>
          <a:p/>
        </p:txBody>
      </p:sp>
      <p:sp>
        <p:nvSpPr>
          <p:cNvPr id="11" name="object 11"/>
          <p:cNvSpPr/>
          <p:nvPr/>
        </p:nvSpPr>
        <p:spPr>
          <a:xfrm>
            <a:off x="6029991" y="1874919"/>
            <a:ext cx="176530" cy="205104"/>
          </a:xfrm>
          <a:custGeom>
            <a:avLst/>
            <a:gdLst/>
            <a:ahLst/>
            <a:cxnLst/>
            <a:rect l="l" t="t" r="r" b="b"/>
            <a:pathLst>
              <a:path w="176529" h="205105">
                <a:moveTo>
                  <a:pt x="0" y="204617"/>
                </a:moveTo>
                <a:lnTo>
                  <a:pt x="0" y="0"/>
                </a:lnTo>
                <a:lnTo>
                  <a:pt x="88130" y="51121"/>
                </a:lnTo>
                <a:lnTo>
                  <a:pt x="176396" y="102243"/>
                </a:lnTo>
                <a:lnTo>
                  <a:pt x="88130" y="153502"/>
                </a:lnTo>
                <a:lnTo>
                  <a:pt x="0" y="204617"/>
                </a:lnTo>
                <a:close/>
              </a:path>
            </a:pathLst>
          </a:custGeom>
          <a:solidFill>
            <a:srgbClr val="E85265"/>
          </a:solidFill>
        </p:spPr>
        <p:txBody>
          <a:bodyPr wrap="square" lIns="0" tIns="0" rIns="0" bIns="0" rtlCol="0"/>
          <a:lstStyle/>
          <a:p/>
        </p:txBody>
      </p:sp>
      <p:sp>
        <p:nvSpPr>
          <p:cNvPr id="12" name="object 12"/>
          <p:cNvSpPr/>
          <p:nvPr/>
        </p:nvSpPr>
        <p:spPr>
          <a:xfrm>
            <a:off x="5142257" y="1204046"/>
            <a:ext cx="768350" cy="875665"/>
          </a:xfrm>
          <a:custGeom>
            <a:avLst/>
            <a:gdLst/>
            <a:ahLst/>
            <a:cxnLst/>
            <a:rect l="l" t="t" r="r" b="b"/>
            <a:pathLst>
              <a:path w="768350" h="875664">
                <a:moveTo>
                  <a:pt x="591824" y="204617"/>
                </a:moveTo>
                <a:lnTo>
                  <a:pt x="591824" y="0"/>
                </a:lnTo>
                <a:lnTo>
                  <a:pt x="768220" y="102373"/>
                </a:lnTo>
                <a:lnTo>
                  <a:pt x="591824" y="204617"/>
                </a:lnTo>
                <a:close/>
              </a:path>
              <a:path w="768350" h="875664">
                <a:moveTo>
                  <a:pt x="0" y="875490"/>
                </a:moveTo>
                <a:lnTo>
                  <a:pt x="0" y="670872"/>
                </a:lnTo>
                <a:lnTo>
                  <a:pt x="176396" y="773116"/>
                </a:lnTo>
                <a:lnTo>
                  <a:pt x="0" y="875490"/>
                </a:lnTo>
                <a:close/>
              </a:path>
              <a:path w="768350" h="875664">
                <a:moveTo>
                  <a:pt x="0" y="540057"/>
                </a:moveTo>
                <a:lnTo>
                  <a:pt x="0" y="335439"/>
                </a:lnTo>
                <a:lnTo>
                  <a:pt x="176396" y="437813"/>
                </a:lnTo>
                <a:lnTo>
                  <a:pt x="0" y="540057"/>
                </a:lnTo>
                <a:close/>
              </a:path>
              <a:path w="768350" h="875664">
                <a:moveTo>
                  <a:pt x="0" y="204617"/>
                </a:moveTo>
                <a:lnTo>
                  <a:pt x="0" y="0"/>
                </a:lnTo>
                <a:lnTo>
                  <a:pt x="176396" y="102373"/>
                </a:lnTo>
                <a:lnTo>
                  <a:pt x="0" y="204617"/>
                </a:lnTo>
                <a:close/>
              </a:path>
              <a:path w="768350" h="875664">
                <a:moveTo>
                  <a:pt x="295915" y="875490"/>
                </a:moveTo>
                <a:lnTo>
                  <a:pt x="295915" y="670872"/>
                </a:lnTo>
                <a:lnTo>
                  <a:pt x="472311" y="773116"/>
                </a:lnTo>
                <a:lnTo>
                  <a:pt x="295915" y="875490"/>
                </a:lnTo>
                <a:close/>
              </a:path>
              <a:path w="768350" h="875664">
                <a:moveTo>
                  <a:pt x="295915" y="540057"/>
                </a:moveTo>
                <a:lnTo>
                  <a:pt x="295915" y="335439"/>
                </a:lnTo>
                <a:lnTo>
                  <a:pt x="472311" y="437813"/>
                </a:lnTo>
                <a:lnTo>
                  <a:pt x="295915" y="540057"/>
                </a:lnTo>
                <a:close/>
              </a:path>
              <a:path w="768350" h="875664">
                <a:moveTo>
                  <a:pt x="295915" y="204617"/>
                </a:moveTo>
                <a:lnTo>
                  <a:pt x="295915" y="0"/>
                </a:lnTo>
                <a:lnTo>
                  <a:pt x="472311" y="102373"/>
                </a:lnTo>
                <a:lnTo>
                  <a:pt x="295915" y="204617"/>
                </a:lnTo>
                <a:close/>
              </a:path>
              <a:path w="768350" h="875664">
                <a:moveTo>
                  <a:pt x="591824" y="875490"/>
                </a:moveTo>
                <a:lnTo>
                  <a:pt x="591824" y="670872"/>
                </a:lnTo>
                <a:lnTo>
                  <a:pt x="768220" y="773116"/>
                </a:lnTo>
                <a:lnTo>
                  <a:pt x="591824" y="875490"/>
                </a:lnTo>
                <a:close/>
              </a:path>
              <a:path w="768350" h="875664">
                <a:moveTo>
                  <a:pt x="591824" y="540057"/>
                </a:moveTo>
                <a:lnTo>
                  <a:pt x="591824" y="335439"/>
                </a:lnTo>
                <a:lnTo>
                  <a:pt x="768220" y="437813"/>
                </a:lnTo>
                <a:lnTo>
                  <a:pt x="591824" y="540057"/>
                </a:lnTo>
                <a:close/>
              </a:path>
            </a:pathLst>
          </a:custGeom>
          <a:solidFill>
            <a:srgbClr val="000000"/>
          </a:solidFill>
        </p:spPr>
        <p:txBody>
          <a:bodyPr wrap="square" lIns="0" tIns="0" rIns="0" bIns="0" rtlCol="0"/>
          <a:lstStyle/>
          <a:p/>
        </p:txBody>
      </p:sp>
      <p:sp>
        <p:nvSpPr>
          <p:cNvPr id="13" name="object 13"/>
          <p:cNvSpPr/>
          <p:nvPr/>
        </p:nvSpPr>
        <p:spPr>
          <a:xfrm>
            <a:off x="0" y="9372069"/>
            <a:ext cx="4064000" cy="1315720"/>
          </a:xfrm>
          <a:custGeom>
            <a:avLst/>
            <a:gdLst/>
            <a:ahLst/>
            <a:cxnLst/>
            <a:rect l="l" t="t" r="r" b="b"/>
            <a:pathLst>
              <a:path w="4064000" h="1315720">
                <a:moveTo>
                  <a:pt x="474776" y="0"/>
                </a:moveTo>
                <a:lnTo>
                  <a:pt x="375400" y="616"/>
                </a:lnTo>
                <a:lnTo>
                  <a:pt x="276040" y="3127"/>
                </a:lnTo>
                <a:lnTo>
                  <a:pt x="176735" y="7529"/>
                </a:lnTo>
                <a:lnTo>
                  <a:pt x="77523" y="13817"/>
                </a:lnTo>
                <a:lnTo>
                  <a:pt x="0" y="20106"/>
                </a:lnTo>
                <a:lnTo>
                  <a:pt x="0" y="1315522"/>
                </a:lnTo>
                <a:lnTo>
                  <a:pt x="4063863" y="1315522"/>
                </a:lnTo>
                <a:lnTo>
                  <a:pt x="3966806" y="1262060"/>
                </a:lnTo>
                <a:lnTo>
                  <a:pt x="3833643" y="1186156"/>
                </a:lnTo>
                <a:lnTo>
                  <a:pt x="3173803" y="792492"/>
                </a:lnTo>
                <a:lnTo>
                  <a:pt x="3040960" y="715272"/>
                </a:lnTo>
                <a:lnTo>
                  <a:pt x="2951870" y="664838"/>
                </a:lnTo>
                <a:lnTo>
                  <a:pt x="2862257" y="615455"/>
                </a:lnTo>
                <a:lnTo>
                  <a:pt x="2772031" y="567307"/>
                </a:lnTo>
                <a:lnTo>
                  <a:pt x="2726662" y="543754"/>
                </a:lnTo>
                <a:lnTo>
                  <a:pt x="2681107" y="520578"/>
                </a:lnTo>
                <a:lnTo>
                  <a:pt x="2635355" y="497803"/>
                </a:lnTo>
                <a:lnTo>
                  <a:pt x="2589395" y="475451"/>
                </a:lnTo>
                <a:lnTo>
                  <a:pt x="2543217" y="453546"/>
                </a:lnTo>
                <a:lnTo>
                  <a:pt x="2498058" y="432696"/>
                </a:lnTo>
                <a:lnTo>
                  <a:pt x="2452693" y="412344"/>
                </a:lnTo>
                <a:lnTo>
                  <a:pt x="2407128" y="392489"/>
                </a:lnTo>
                <a:lnTo>
                  <a:pt x="2361367" y="373132"/>
                </a:lnTo>
                <a:lnTo>
                  <a:pt x="2315416" y="354271"/>
                </a:lnTo>
                <a:lnTo>
                  <a:pt x="2269278" y="335906"/>
                </a:lnTo>
                <a:lnTo>
                  <a:pt x="2222959" y="318037"/>
                </a:lnTo>
                <a:lnTo>
                  <a:pt x="2176463" y="300662"/>
                </a:lnTo>
                <a:lnTo>
                  <a:pt x="2129795" y="283782"/>
                </a:lnTo>
                <a:lnTo>
                  <a:pt x="2082960" y="267395"/>
                </a:lnTo>
                <a:lnTo>
                  <a:pt x="2035963" y="251502"/>
                </a:lnTo>
                <a:lnTo>
                  <a:pt x="1988808" y="236101"/>
                </a:lnTo>
                <a:lnTo>
                  <a:pt x="1941500" y="221192"/>
                </a:lnTo>
                <a:lnTo>
                  <a:pt x="1894044" y="206775"/>
                </a:lnTo>
                <a:lnTo>
                  <a:pt x="1846445" y="192849"/>
                </a:lnTo>
                <a:lnTo>
                  <a:pt x="1798707" y="179413"/>
                </a:lnTo>
                <a:lnTo>
                  <a:pt x="1750836" y="166467"/>
                </a:lnTo>
                <a:lnTo>
                  <a:pt x="1702835" y="154011"/>
                </a:lnTo>
                <a:lnTo>
                  <a:pt x="1654710" y="142043"/>
                </a:lnTo>
                <a:lnTo>
                  <a:pt x="1606465" y="130563"/>
                </a:lnTo>
                <a:lnTo>
                  <a:pt x="1558106" y="119571"/>
                </a:lnTo>
                <a:lnTo>
                  <a:pt x="1509636" y="109066"/>
                </a:lnTo>
                <a:lnTo>
                  <a:pt x="1461061" y="99048"/>
                </a:lnTo>
                <a:lnTo>
                  <a:pt x="1412386" y="89515"/>
                </a:lnTo>
                <a:lnTo>
                  <a:pt x="1363615" y="80468"/>
                </a:lnTo>
                <a:lnTo>
                  <a:pt x="1314753" y="71906"/>
                </a:lnTo>
                <a:lnTo>
                  <a:pt x="1265804" y="63829"/>
                </a:lnTo>
                <a:lnTo>
                  <a:pt x="1216774" y="56235"/>
                </a:lnTo>
                <a:lnTo>
                  <a:pt x="1167667" y="49124"/>
                </a:lnTo>
                <a:lnTo>
                  <a:pt x="1069243" y="36350"/>
                </a:lnTo>
                <a:lnTo>
                  <a:pt x="970568" y="25502"/>
                </a:lnTo>
                <a:lnTo>
                  <a:pt x="871681" y="16575"/>
                </a:lnTo>
                <a:lnTo>
                  <a:pt x="772620" y="9567"/>
                </a:lnTo>
                <a:lnTo>
                  <a:pt x="673424" y="4471"/>
                </a:lnTo>
                <a:lnTo>
                  <a:pt x="574130" y="1283"/>
                </a:lnTo>
                <a:lnTo>
                  <a:pt x="474776" y="0"/>
                </a:lnTo>
                <a:close/>
              </a:path>
            </a:pathLst>
          </a:custGeom>
          <a:solidFill>
            <a:srgbClr val="E85265"/>
          </a:solidFill>
        </p:spPr>
        <p:txBody>
          <a:bodyPr wrap="square" lIns="0" tIns="0" rIns="0" bIns="0" rtlCol="0"/>
          <a:lstStyle/>
          <a:p/>
        </p:txBody>
      </p:sp>
      <p:sp>
        <p:nvSpPr>
          <p:cNvPr id="14" name="object 14"/>
          <p:cNvSpPr/>
          <p:nvPr/>
        </p:nvSpPr>
        <p:spPr>
          <a:xfrm>
            <a:off x="4236692" y="9989558"/>
            <a:ext cx="3315335" cy="698500"/>
          </a:xfrm>
          <a:custGeom>
            <a:avLst/>
            <a:gdLst/>
            <a:ahLst/>
            <a:cxnLst/>
            <a:rect l="l" t="t" r="r" b="b"/>
            <a:pathLst>
              <a:path w="3315334" h="698500">
                <a:moveTo>
                  <a:pt x="3314971" y="0"/>
                </a:moveTo>
                <a:lnTo>
                  <a:pt x="3271450" y="25101"/>
                </a:lnTo>
                <a:lnTo>
                  <a:pt x="3227664" y="49798"/>
                </a:lnTo>
                <a:lnTo>
                  <a:pt x="3183643" y="74072"/>
                </a:lnTo>
                <a:lnTo>
                  <a:pt x="3139391" y="97922"/>
                </a:lnTo>
                <a:lnTo>
                  <a:pt x="3094913" y="121347"/>
                </a:lnTo>
                <a:lnTo>
                  <a:pt x="3050214" y="144345"/>
                </a:lnTo>
                <a:lnTo>
                  <a:pt x="3005296" y="166913"/>
                </a:lnTo>
                <a:lnTo>
                  <a:pt x="2960165" y="189051"/>
                </a:lnTo>
                <a:lnTo>
                  <a:pt x="2914825" y="210756"/>
                </a:lnTo>
                <a:lnTo>
                  <a:pt x="2869280" y="232027"/>
                </a:lnTo>
                <a:lnTo>
                  <a:pt x="2823534" y="252863"/>
                </a:lnTo>
                <a:lnTo>
                  <a:pt x="2777592" y="273260"/>
                </a:lnTo>
                <a:lnTo>
                  <a:pt x="2731458" y="293218"/>
                </a:lnTo>
                <a:lnTo>
                  <a:pt x="2685136" y="312734"/>
                </a:lnTo>
                <a:lnTo>
                  <a:pt x="2638631" y="331808"/>
                </a:lnTo>
                <a:lnTo>
                  <a:pt x="2591947" y="350437"/>
                </a:lnTo>
                <a:lnTo>
                  <a:pt x="2545087" y="368620"/>
                </a:lnTo>
                <a:lnTo>
                  <a:pt x="2498058" y="386354"/>
                </a:lnTo>
                <a:lnTo>
                  <a:pt x="2450862" y="403639"/>
                </a:lnTo>
                <a:lnTo>
                  <a:pt x="2403503" y="420472"/>
                </a:lnTo>
                <a:lnTo>
                  <a:pt x="2355988" y="436851"/>
                </a:lnTo>
                <a:lnTo>
                  <a:pt x="2308319" y="452776"/>
                </a:lnTo>
                <a:lnTo>
                  <a:pt x="2260500" y="468243"/>
                </a:lnTo>
                <a:lnTo>
                  <a:pt x="2212537" y="483252"/>
                </a:lnTo>
                <a:lnTo>
                  <a:pt x="2164433" y="497801"/>
                </a:lnTo>
                <a:lnTo>
                  <a:pt x="2116193" y="511887"/>
                </a:lnTo>
                <a:lnTo>
                  <a:pt x="2067821" y="525510"/>
                </a:lnTo>
                <a:lnTo>
                  <a:pt x="2019322" y="538667"/>
                </a:lnTo>
                <a:lnTo>
                  <a:pt x="1970698" y="551356"/>
                </a:lnTo>
                <a:lnTo>
                  <a:pt x="1921956" y="563577"/>
                </a:lnTo>
                <a:lnTo>
                  <a:pt x="1873099" y="575327"/>
                </a:lnTo>
                <a:lnTo>
                  <a:pt x="1824132" y="586604"/>
                </a:lnTo>
                <a:lnTo>
                  <a:pt x="1775058" y="597407"/>
                </a:lnTo>
                <a:lnTo>
                  <a:pt x="1725882" y="607734"/>
                </a:lnTo>
                <a:lnTo>
                  <a:pt x="1676609" y="617583"/>
                </a:lnTo>
                <a:lnTo>
                  <a:pt x="1627242" y="626953"/>
                </a:lnTo>
                <a:lnTo>
                  <a:pt x="1577786" y="635841"/>
                </a:lnTo>
                <a:lnTo>
                  <a:pt x="1528245" y="644246"/>
                </a:lnTo>
                <a:lnTo>
                  <a:pt x="1478624" y="652167"/>
                </a:lnTo>
                <a:lnTo>
                  <a:pt x="1428926" y="659601"/>
                </a:lnTo>
                <a:lnTo>
                  <a:pt x="1379157" y="666547"/>
                </a:lnTo>
                <a:lnTo>
                  <a:pt x="1329320" y="673003"/>
                </a:lnTo>
                <a:lnTo>
                  <a:pt x="1279419" y="678967"/>
                </a:lnTo>
                <a:lnTo>
                  <a:pt x="1229459" y="684438"/>
                </a:lnTo>
                <a:lnTo>
                  <a:pt x="1179445" y="689414"/>
                </a:lnTo>
                <a:lnTo>
                  <a:pt x="1129380" y="693893"/>
                </a:lnTo>
                <a:lnTo>
                  <a:pt x="1077160" y="698033"/>
                </a:lnTo>
                <a:lnTo>
                  <a:pt x="3314971" y="698033"/>
                </a:lnTo>
                <a:lnTo>
                  <a:pt x="3314971" y="0"/>
                </a:lnTo>
                <a:close/>
              </a:path>
              <a:path w="3315334" h="698500">
                <a:moveTo>
                  <a:pt x="0" y="664051"/>
                </a:moveTo>
                <a:lnTo>
                  <a:pt x="43664" y="685790"/>
                </a:lnTo>
                <a:lnTo>
                  <a:pt x="68789" y="698033"/>
                </a:lnTo>
                <a:lnTo>
                  <a:pt x="325578" y="698033"/>
                </a:lnTo>
                <a:lnTo>
                  <a:pt x="255753" y="692520"/>
                </a:lnTo>
                <a:lnTo>
                  <a:pt x="153297" y="682638"/>
                </a:lnTo>
                <a:lnTo>
                  <a:pt x="51041" y="670747"/>
                </a:lnTo>
                <a:lnTo>
                  <a:pt x="0" y="664051"/>
                </a:lnTo>
                <a:close/>
              </a:path>
            </a:pathLst>
          </a:custGeom>
          <a:solidFill>
            <a:srgbClr val="FFBD58"/>
          </a:solidFill>
        </p:spPr>
        <p:txBody>
          <a:bodyPr wrap="square" lIns="0" tIns="0" rIns="0" bIns="0" rtlCol="0"/>
          <a:lstStyle/>
          <a:p/>
        </p:txBody>
      </p:sp>
      <p:sp>
        <p:nvSpPr>
          <p:cNvPr id="15" name="object 15"/>
          <p:cNvSpPr/>
          <p:nvPr/>
        </p:nvSpPr>
        <p:spPr>
          <a:xfrm>
            <a:off x="0" y="755364"/>
            <a:ext cx="6788784" cy="19050"/>
          </a:xfrm>
          <a:custGeom>
            <a:avLst/>
            <a:gdLst/>
            <a:ahLst/>
            <a:cxnLst/>
            <a:rect l="l" t="t" r="r" b="b"/>
            <a:pathLst>
              <a:path w="6788784" h="19050">
                <a:moveTo>
                  <a:pt x="0" y="19034"/>
                </a:moveTo>
                <a:lnTo>
                  <a:pt x="0" y="0"/>
                </a:lnTo>
                <a:lnTo>
                  <a:pt x="6788777" y="0"/>
                </a:lnTo>
                <a:lnTo>
                  <a:pt x="6788777" y="19034"/>
                </a:lnTo>
                <a:lnTo>
                  <a:pt x="0" y="19034"/>
                </a:lnTo>
                <a:close/>
              </a:path>
            </a:pathLst>
          </a:custGeom>
          <a:solidFill>
            <a:srgbClr val="E85265"/>
          </a:solidFill>
        </p:spPr>
        <p:txBody>
          <a:bodyPr wrap="square" lIns="0" tIns="0" rIns="0" bIns="0" rtlCol="0"/>
          <a:lstStyle/>
          <a:p/>
        </p:txBody>
      </p:sp>
      <p:sp>
        <p:nvSpPr>
          <p:cNvPr id="16" name="object 16"/>
          <p:cNvSpPr/>
          <p:nvPr/>
        </p:nvSpPr>
        <p:spPr>
          <a:xfrm>
            <a:off x="6370323" y="141013"/>
            <a:ext cx="474345" cy="474345"/>
          </a:xfrm>
          <a:custGeom>
            <a:avLst/>
            <a:gdLst/>
            <a:ahLst/>
            <a:cxnLst/>
            <a:rect l="l" t="t" r="r" b="b"/>
            <a:pathLst>
              <a:path w="474345" h="474345">
                <a:moveTo>
                  <a:pt x="236941" y="473808"/>
                </a:moveTo>
                <a:lnTo>
                  <a:pt x="189168" y="468997"/>
                </a:lnTo>
                <a:lnTo>
                  <a:pt x="144695" y="455193"/>
                </a:lnTo>
                <a:lnTo>
                  <a:pt x="104451" y="433350"/>
                </a:lnTo>
                <a:lnTo>
                  <a:pt x="69387" y="404422"/>
                </a:lnTo>
                <a:lnTo>
                  <a:pt x="40458" y="369361"/>
                </a:lnTo>
                <a:lnTo>
                  <a:pt x="18614" y="329119"/>
                </a:lnTo>
                <a:lnTo>
                  <a:pt x="4809" y="284649"/>
                </a:lnTo>
                <a:lnTo>
                  <a:pt x="0" y="236874"/>
                </a:lnTo>
                <a:lnTo>
                  <a:pt x="4809" y="189160"/>
                </a:lnTo>
                <a:lnTo>
                  <a:pt x="18614" y="144690"/>
                </a:lnTo>
                <a:lnTo>
                  <a:pt x="40458" y="104449"/>
                </a:lnTo>
                <a:lnTo>
                  <a:pt x="69387" y="69387"/>
                </a:lnTo>
                <a:lnTo>
                  <a:pt x="104451" y="40459"/>
                </a:lnTo>
                <a:lnTo>
                  <a:pt x="144695" y="18617"/>
                </a:lnTo>
                <a:lnTo>
                  <a:pt x="189168" y="4813"/>
                </a:lnTo>
                <a:lnTo>
                  <a:pt x="236917" y="0"/>
                </a:lnTo>
                <a:lnTo>
                  <a:pt x="284664" y="4813"/>
                </a:lnTo>
                <a:lnTo>
                  <a:pt x="329134" y="18617"/>
                </a:lnTo>
                <a:lnTo>
                  <a:pt x="369373" y="40459"/>
                </a:lnTo>
                <a:lnTo>
                  <a:pt x="404431" y="69387"/>
                </a:lnTo>
                <a:lnTo>
                  <a:pt x="433356" y="104449"/>
                </a:lnTo>
                <a:lnTo>
                  <a:pt x="455194" y="144690"/>
                </a:lnTo>
                <a:lnTo>
                  <a:pt x="468996" y="189160"/>
                </a:lnTo>
                <a:lnTo>
                  <a:pt x="473801" y="236907"/>
                </a:lnTo>
                <a:lnTo>
                  <a:pt x="468996" y="284649"/>
                </a:lnTo>
                <a:lnTo>
                  <a:pt x="455194" y="329119"/>
                </a:lnTo>
                <a:lnTo>
                  <a:pt x="433356" y="369361"/>
                </a:lnTo>
                <a:lnTo>
                  <a:pt x="404431" y="404422"/>
                </a:lnTo>
                <a:lnTo>
                  <a:pt x="369373" y="433350"/>
                </a:lnTo>
                <a:lnTo>
                  <a:pt x="329134" y="455193"/>
                </a:lnTo>
                <a:lnTo>
                  <a:pt x="284664" y="468997"/>
                </a:lnTo>
                <a:lnTo>
                  <a:pt x="236941" y="473808"/>
                </a:lnTo>
                <a:close/>
              </a:path>
            </a:pathLst>
          </a:custGeom>
          <a:solidFill>
            <a:srgbClr val="E85265"/>
          </a:solidFill>
        </p:spPr>
        <p:txBody>
          <a:bodyPr wrap="square" lIns="0" tIns="0" rIns="0" bIns="0" rtlCol="0"/>
          <a:lstStyle/>
          <a:p/>
        </p:txBody>
      </p:sp>
      <p:sp>
        <p:nvSpPr>
          <p:cNvPr id="17" name="object 17"/>
          <p:cNvSpPr txBox="1"/>
          <p:nvPr/>
        </p:nvSpPr>
        <p:spPr>
          <a:xfrm>
            <a:off x="6493193" y="244732"/>
            <a:ext cx="228600" cy="227330"/>
          </a:xfrm>
          <a:prstGeom prst="rect">
            <a:avLst/>
          </a:prstGeom>
        </p:spPr>
        <p:txBody>
          <a:bodyPr vert="horz" wrap="square" lIns="0" tIns="12065" rIns="0" bIns="0" rtlCol="0">
            <a:spAutoFit/>
          </a:bodyPr>
          <a:lstStyle/>
          <a:p>
            <a:pPr marL="12700">
              <a:lnSpc>
                <a:spcPct val="100000"/>
              </a:lnSpc>
              <a:spcBef>
                <a:spcPts val="95"/>
              </a:spcBef>
            </a:pPr>
            <a:r>
              <a:rPr lang="en-US" sz="1400">
                <a:latin typeface="Trebuchet MS" panose="020B0603020202020204"/>
                <a:cs typeface="Trebuchet MS" panose="020B0603020202020204"/>
              </a:rPr>
              <a:t>09</a:t>
            </a:r>
            <a:endParaRPr lang="en-US" sz="1400">
              <a:latin typeface="Trebuchet MS" panose="020B0603020202020204"/>
              <a:cs typeface="Trebuchet MS" panose="020B0603020202020204"/>
            </a:endParaRPr>
          </a:p>
        </p:txBody>
      </p:sp>
      <p:sp>
        <p:nvSpPr>
          <p:cNvPr id="22" name="Text Box 21"/>
          <p:cNvSpPr txBox="1"/>
          <p:nvPr/>
        </p:nvSpPr>
        <p:spPr>
          <a:xfrm>
            <a:off x="851535" y="4872990"/>
            <a:ext cx="5834380" cy="953135"/>
          </a:xfrm>
          <a:prstGeom prst="rect">
            <a:avLst/>
          </a:prstGeom>
          <a:noFill/>
        </p:spPr>
        <p:txBody>
          <a:bodyPr wrap="square" rtlCol="0" anchor="t">
            <a:spAutoFit/>
          </a:bodyPr>
          <a:p>
            <a:pPr marL="12700" algn="ctr">
              <a:lnSpc>
                <a:spcPct val="100000"/>
              </a:lnSpc>
              <a:spcBef>
                <a:spcPts val="95"/>
              </a:spcBef>
            </a:pPr>
            <a:r>
              <a:rPr lang="en-US" sz="2800" b="1" spc="-335" dirty="0">
                <a:latin typeface="Tahoma" panose="020B0604030504040204" charset="0"/>
                <a:cs typeface="Tahoma" panose="020B0604030504040204" charset="0"/>
                <a:sym typeface="+mn-ea"/>
              </a:rPr>
              <a:t>TATA CARA PELAKSANAAN  BHD SAAT SHALAT BERJAMAAH </a:t>
            </a:r>
            <a:endParaRPr lang="en-US" sz="2800" b="1" spc="-335" dirty="0">
              <a:latin typeface="Tahoma" panose="020B0604030504040204" charset="0"/>
              <a:cs typeface="Tahoma" panose="020B0604030504040204" charset="0"/>
              <a:sym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9372069"/>
            <a:ext cx="4064000" cy="1315720"/>
          </a:xfrm>
          <a:custGeom>
            <a:avLst/>
            <a:gdLst/>
            <a:ahLst/>
            <a:cxnLst/>
            <a:rect l="l" t="t" r="r" b="b"/>
            <a:pathLst>
              <a:path w="4064000" h="1315720">
                <a:moveTo>
                  <a:pt x="474776" y="0"/>
                </a:moveTo>
                <a:lnTo>
                  <a:pt x="375400" y="616"/>
                </a:lnTo>
                <a:lnTo>
                  <a:pt x="276040" y="3127"/>
                </a:lnTo>
                <a:lnTo>
                  <a:pt x="176735" y="7529"/>
                </a:lnTo>
                <a:lnTo>
                  <a:pt x="77523" y="13817"/>
                </a:lnTo>
                <a:lnTo>
                  <a:pt x="0" y="20106"/>
                </a:lnTo>
                <a:lnTo>
                  <a:pt x="0" y="1315519"/>
                </a:lnTo>
                <a:lnTo>
                  <a:pt x="4063857" y="1315519"/>
                </a:lnTo>
                <a:lnTo>
                  <a:pt x="3966806" y="1262060"/>
                </a:lnTo>
                <a:lnTo>
                  <a:pt x="3833643" y="1186156"/>
                </a:lnTo>
                <a:lnTo>
                  <a:pt x="3173803" y="792492"/>
                </a:lnTo>
                <a:lnTo>
                  <a:pt x="3040960" y="715272"/>
                </a:lnTo>
                <a:lnTo>
                  <a:pt x="2951870" y="664838"/>
                </a:lnTo>
                <a:lnTo>
                  <a:pt x="2862257" y="615455"/>
                </a:lnTo>
                <a:lnTo>
                  <a:pt x="2772031" y="567307"/>
                </a:lnTo>
                <a:lnTo>
                  <a:pt x="2726662" y="543754"/>
                </a:lnTo>
                <a:lnTo>
                  <a:pt x="2681107" y="520578"/>
                </a:lnTo>
                <a:lnTo>
                  <a:pt x="2635355" y="497803"/>
                </a:lnTo>
                <a:lnTo>
                  <a:pt x="2589395" y="475451"/>
                </a:lnTo>
                <a:lnTo>
                  <a:pt x="2543217" y="453546"/>
                </a:lnTo>
                <a:lnTo>
                  <a:pt x="2498058" y="432696"/>
                </a:lnTo>
                <a:lnTo>
                  <a:pt x="2452693" y="412344"/>
                </a:lnTo>
                <a:lnTo>
                  <a:pt x="2407128" y="392489"/>
                </a:lnTo>
                <a:lnTo>
                  <a:pt x="2361367" y="373132"/>
                </a:lnTo>
                <a:lnTo>
                  <a:pt x="2315416" y="354271"/>
                </a:lnTo>
                <a:lnTo>
                  <a:pt x="2269278" y="335906"/>
                </a:lnTo>
                <a:lnTo>
                  <a:pt x="2222959" y="318037"/>
                </a:lnTo>
                <a:lnTo>
                  <a:pt x="2176463" y="300662"/>
                </a:lnTo>
                <a:lnTo>
                  <a:pt x="2129795" y="283782"/>
                </a:lnTo>
                <a:lnTo>
                  <a:pt x="2082960" y="267395"/>
                </a:lnTo>
                <a:lnTo>
                  <a:pt x="2035963" y="251502"/>
                </a:lnTo>
                <a:lnTo>
                  <a:pt x="1988808" y="236101"/>
                </a:lnTo>
                <a:lnTo>
                  <a:pt x="1941500" y="221192"/>
                </a:lnTo>
                <a:lnTo>
                  <a:pt x="1894044" y="206775"/>
                </a:lnTo>
                <a:lnTo>
                  <a:pt x="1846445" y="192849"/>
                </a:lnTo>
                <a:lnTo>
                  <a:pt x="1798707" y="179413"/>
                </a:lnTo>
                <a:lnTo>
                  <a:pt x="1750836" y="166467"/>
                </a:lnTo>
                <a:lnTo>
                  <a:pt x="1702835" y="154011"/>
                </a:lnTo>
                <a:lnTo>
                  <a:pt x="1654710" y="142043"/>
                </a:lnTo>
                <a:lnTo>
                  <a:pt x="1606465" y="130563"/>
                </a:lnTo>
                <a:lnTo>
                  <a:pt x="1558106" y="119571"/>
                </a:lnTo>
                <a:lnTo>
                  <a:pt x="1509636" y="109066"/>
                </a:lnTo>
                <a:lnTo>
                  <a:pt x="1461061" y="99048"/>
                </a:lnTo>
                <a:lnTo>
                  <a:pt x="1412386" y="89515"/>
                </a:lnTo>
                <a:lnTo>
                  <a:pt x="1363615" y="80468"/>
                </a:lnTo>
                <a:lnTo>
                  <a:pt x="1314753" y="71906"/>
                </a:lnTo>
                <a:lnTo>
                  <a:pt x="1265804" y="63829"/>
                </a:lnTo>
                <a:lnTo>
                  <a:pt x="1216774" y="56235"/>
                </a:lnTo>
                <a:lnTo>
                  <a:pt x="1167667" y="49124"/>
                </a:lnTo>
                <a:lnTo>
                  <a:pt x="1069243" y="36350"/>
                </a:lnTo>
                <a:lnTo>
                  <a:pt x="970568" y="25502"/>
                </a:lnTo>
                <a:lnTo>
                  <a:pt x="871681" y="16575"/>
                </a:lnTo>
                <a:lnTo>
                  <a:pt x="772620" y="9567"/>
                </a:lnTo>
                <a:lnTo>
                  <a:pt x="673424" y="4471"/>
                </a:lnTo>
                <a:lnTo>
                  <a:pt x="574130" y="1283"/>
                </a:lnTo>
                <a:lnTo>
                  <a:pt x="474776" y="0"/>
                </a:lnTo>
                <a:close/>
              </a:path>
            </a:pathLst>
          </a:custGeom>
          <a:solidFill>
            <a:srgbClr val="E85265"/>
          </a:solidFill>
        </p:spPr>
        <p:txBody>
          <a:bodyPr wrap="square" lIns="0" tIns="0" rIns="0" bIns="0" rtlCol="0"/>
          <a:lstStyle/>
          <a:p/>
        </p:txBody>
      </p:sp>
      <p:sp>
        <p:nvSpPr>
          <p:cNvPr id="3" name="object 3"/>
          <p:cNvSpPr/>
          <p:nvPr/>
        </p:nvSpPr>
        <p:spPr>
          <a:xfrm>
            <a:off x="4236692" y="9989558"/>
            <a:ext cx="3315335" cy="698500"/>
          </a:xfrm>
          <a:custGeom>
            <a:avLst/>
            <a:gdLst/>
            <a:ahLst/>
            <a:cxnLst/>
            <a:rect l="l" t="t" r="r" b="b"/>
            <a:pathLst>
              <a:path w="3315334" h="698500">
                <a:moveTo>
                  <a:pt x="3314971" y="0"/>
                </a:moveTo>
                <a:lnTo>
                  <a:pt x="3271450" y="25101"/>
                </a:lnTo>
                <a:lnTo>
                  <a:pt x="3227664" y="49798"/>
                </a:lnTo>
                <a:lnTo>
                  <a:pt x="3183643" y="74072"/>
                </a:lnTo>
                <a:lnTo>
                  <a:pt x="3139391" y="97922"/>
                </a:lnTo>
                <a:lnTo>
                  <a:pt x="3094913" y="121347"/>
                </a:lnTo>
                <a:lnTo>
                  <a:pt x="3050214" y="144345"/>
                </a:lnTo>
                <a:lnTo>
                  <a:pt x="3005296" y="166913"/>
                </a:lnTo>
                <a:lnTo>
                  <a:pt x="2960165" y="189051"/>
                </a:lnTo>
                <a:lnTo>
                  <a:pt x="2914825" y="210756"/>
                </a:lnTo>
                <a:lnTo>
                  <a:pt x="2869280" y="232027"/>
                </a:lnTo>
                <a:lnTo>
                  <a:pt x="2823534" y="252863"/>
                </a:lnTo>
                <a:lnTo>
                  <a:pt x="2777592" y="273260"/>
                </a:lnTo>
                <a:lnTo>
                  <a:pt x="2731458" y="293218"/>
                </a:lnTo>
                <a:lnTo>
                  <a:pt x="2685136" y="312734"/>
                </a:lnTo>
                <a:lnTo>
                  <a:pt x="2638631" y="331808"/>
                </a:lnTo>
                <a:lnTo>
                  <a:pt x="2591947" y="350437"/>
                </a:lnTo>
                <a:lnTo>
                  <a:pt x="2545087" y="368620"/>
                </a:lnTo>
                <a:lnTo>
                  <a:pt x="2498058" y="386354"/>
                </a:lnTo>
                <a:lnTo>
                  <a:pt x="2450862" y="403639"/>
                </a:lnTo>
                <a:lnTo>
                  <a:pt x="2403503" y="420472"/>
                </a:lnTo>
                <a:lnTo>
                  <a:pt x="2355988" y="436851"/>
                </a:lnTo>
                <a:lnTo>
                  <a:pt x="2308319" y="452776"/>
                </a:lnTo>
                <a:lnTo>
                  <a:pt x="2260500" y="468243"/>
                </a:lnTo>
                <a:lnTo>
                  <a:pt x="2212537" y="483252"/>
                </a:lnTo>
                <a:lnTo>
                  <a:pt x="2164433" y="497801"/>
                </a:lnTo>
                <a:lnTo>
                  <a:pt x="2116193" y="511887"/>
                </a:lnTo>
                <a:lnTo>
                  <a:pt x="2067821" y="525510"/>
                </a:lnTo>
                <a:lnTo>
                  <a:pt x="2019322" y="538667"/>
                </a:lnTo>
                <a:lnTo>
                  <a:pt x="1970698" y="551356"/>
                </a:lnTo>
                <a:lnTo>
                  <a:pt x="1921956" y="563577"/>
                </a:lnTo>
                <a:lnTo>
                  <a:pt x="1873099" y="575327"/>
                </a:lnTo>
                <a:lnTo>
                  <a:pt x="1824132" y="586604"/>
                </a:lnTo>
                <a:lnTo>
                  <a:pt x="1775058" y="597407"/>
                </a:lnTo>
                <a:lnTo>
                  <a:pt x="1725882" y="607734"/>
                </a:lnTo>
                <a:lnTo>
                  <a:pt x="1676609" y="617583"/>
                </a:lnTo>
                <a:lnTo>
                  <a:pt x="1627242" y="626953"/>
                </a:lnTo>
                <a:lnTo>
                  <a:pt x="1577786" y="635841"/>
                </a:lnTo>
                <a:lnTo>
                  <a:pt x="1528245" y="644246"/>
                </a:lnTo>
                <a:lnTo>
                  <a:pt x="1478624" y="652167"/>
                </a:lnTo>
                <a:lnTo>
                  <a:pt x="1428926" y="659601"/>
                </a:lnTo>
                <a:lnTo>
                  <a:pt x="1379157" y="666547"/>
                </a:lnTo>
                <a:lnTo>
                  <a:pt x="1329320" y="673003"/>
                </a:lnTo>
                <a:lnTo>
                  <a:pt x="1279419" y="678967"/>
                </a:lnTo>
                <a:lnTo>
                  <a:pt x="1229459" y="684438"/>
                </a:lnTo>
                <a:lnTo>
                  <a:pt x="1179445" y="689414"/>
                </a:lnTo>
                <a:lnTo>
                  <a:pt x="1129380" y="693893"/>
                </a:lnTo>
                <a:lnTo>
                  <a:pt x="1077204" y="698030"/>
                </a:lnTo>
                <a:lnTo>
                  <a:pt x="3314971" y="698030"/>
                </a:lnTo>
                <a:lnTo>
                  <a:pt x="3314971" y="0"/>
                </a:lnTo>
                <a:close/>
              </a:path>
              <a:path w="3315334" h="698500">
                <a:moveTo>
                  <a:pt x="0" y="664051"/>
                </a:moveTo>
                <a:lnTo>
                  <a:pt x="43664" y="685790"/>
                </a:lnTo>
                <a:lnTo>
                  <a:pt x="68783" y="698030"/>
                </a:lnTo>
                <a:lnTo>
                  <a:pt x="325535" y="698030"/>
                </a:lnTo>
                <a:lnTo>
                  <a:pt x="255753" y="692520"/>
                </a:lnTo>
                <a:lnTo>
                  <a:pt x="153297" y="682638"/>
                </a:lnTo>
                <a:lnTo>
                  <a:pt x="51041" y="670747"/>
                </a:lnTo>
                <a:lnTo>
                  <a:pt x="0" y="664051"/>
                </a:lnTo>
                <a:close/>
              </a:path>
            </a:pathLst>
          </a:custGeom>
          <a:solidFill>
            <a:srgbClr val="FFBD58"/>
          </a:solidFill>
        </p:spPr>
        <p:txBody>
          <a:bodyPr wrap="square" lIns="0" tIns="0" rIns="0" bIns="0" rtlCol="0"/>
          <a:lstStyle/>
          <a:p/>
        </p:txBody>
      </p:sp>
      <p:sp>
        <p:nvSpPr>
          <p:cNvPr id="4" name="object 4"/>
          <p:cNvSpPr/>
          <p:nvPr/>
        </p:nvSpPr>
        <p:spPr>
          <a:xfrm>
            <a:off x="0" y="755364"/>
            <a:ext cx="6788784" cy="19050"/>
          </a:xfrm>
          <a:custGeom>
            <a:avLst/>
            <a:gdLst/>
            <a:ahLst/>
            <a:cxnLst/>
            <a:rect l="l" t="t" r="r" b="b"/>
            <a:pathLst>
              <a:path w="6788784" h="19050">
                <a:moveTo>
                  <a:pt x="0" y="19034"/>
                </a:moveTo>
                <a:lnTo>
                  <a:pt x="0" y="0"/>
                </a:lnTo>
                <a:lnTo>
                  <a:pt x="6788777" y="0"/>
                </a:lnTo>
                <a:lnTo>
                  <a:pt x="6788777" y="19034"/>
                </a:lnTo>
                <a:lnTo>
                  <a:pt x="0" y="19034"/>
                </a:lnTo>
                <a:close/>
              </a:path>
            </a:pathLst>
          </a:custGeom>
          <a:solidFill>
            <a:srgbClr val="E85265"/>
          </a:solidFill>
        </p:spPr>
        <p:txBody>
          <a:bodyPr wrap="square" lIns="0" tIns="0" rIns="0" bIns="0" rtlCol="0"/>
          <a:lstStyle/>
          <a:p/>
        </p:txBody>
      </p:sp>
      <p:sp>
        <p:nvSpPr>
          <p:cNvPr id="5" name="object 5"/>
          <p:cNvSpPr/>
          <p:nvPr/>
        </p:nvSpPr>
        <p:spPr>
          <a:xfrm>
            <a:off x="6370323" y="141013"/>
            <a:ext cx="474345" cy="474345"/>
          </a:xfrm>
          <a:custGeom>
            <a:avLst/>
            <a:gdLst/>
            <a:ahLst/>
            <a:cxnLst/>
            <a:rect l="l" t="t" r="r" b="b"/>
            <a:pathLst>
              <a:path w="474345" h="474345">
                <a:moveTo>
                  <a:pt x="236941" y="473808"/>
                </a:moveTo>
                <a:lnTo>
                  <a:pt x="189168" y="468997"/>
                </a:lnTo>
                <a:lnTo>
                  <a:pt x="144695" y="455193"/>
                </a:lnTo>
                <a:lnTo>
                  <a:pt x="104451" y="433350"/>
                </a:lnTo>
                <a:lnTo>
                  <a:pt x="69387" y="404422"/>
                </a:lnTo>
                <a:lnTo>
                  <a:pt x="40458" y="369361"/>
                </a:lnTo>
                <a:lnTo>
                  <a:pt x="18614" y="329119"/>
                </a:lnTo>
                <a:lnTo>
                  <a:pt x="4809" y="284649"/>
                </a:lnTo>
                <a:lnTo>
                  <a:pt x="0" y="236874"/>
                </a:lnTo>
                <a:lnTo>
                  <a:pt x="4809" y="189160"/>
                </a:lnTo>
                <a:lnTo>
                  <a:pt x="18614" y="144690"/>
                </a:lnTo>
                <a:lnTo>
                  <a:pt x="40458" y="104449"/>
                </a:lnTo>
                <a:lnTo>
                  <a:pt x="69387" y="69387"/>
                </a:lnTo>
                <a:lnTo>
                  <a:pt x="104451" y="40459"/>
                </a:lnTo>
                <a:lnTo>
                  <a:pt x="144695" y="18617"/>
                </a:lnTo>
                <a:lnTo>
                  <a:pt x="189168" y="4813"/>
                </a:lnTo>
                <a:lnTo>
                  <a:pt x="236917" y="0"/>
                </a:lnTo>
                <a:lnTo>
                  <a:pt x="284664" y="4813"/>
                </a:lnTo>
                <a:lnTo>
                  <a:pt x="329134" y="18617"/>
                </a:lnTo>
                <a:lnTo>
                  <a:pt x="369373" y="40459"/>
                </a:lnTo>
                <a:lnTo>
                  <a:pt x="404431" y="69387"/>
                </a:lnTo>
                <a:lnTo>
                  <a:pt x="433356" y="104449"/>
                </a:lnTo>
                <a:lnTo>
                  <a:pt x="455194" y="144690"/>
                </a:lnTo>
                <a:lnTo>
                  <a:pt x="468996" y="189160"/>
                </a:lnTo>
                <a:lnTo>
                  <a:pt x="473801" y="236907"/>
                </a:lnTo>
                <a:lnTo>
                  <a:pt x="468996" y="284649"/>
                </a:lnTo>
                <a:lnTo>
                  <a:pt x="455194" y="329119"/>
                </a:lnTo>
                <a:lnTo>
                  <a:pt x="433356" y="369361"/>
                </a:lnTo>
                <a:lnTo>
                  <a:pt x="404431" y="404422"/>
                </a:lnTo>
                <a:lnTo>
                  <a:pt x="369373" y="433350"/>
                </a:lnTo>
                <a:lnTo>
                  <a:pt x="329134" y="455193"/>
                </a:lnTo>
                <a:lnTo>
                  <a:pt x="284664" y="468997"/>
                </a:lnTo>
                <a:lnTo>
                  <a:pt x="236941" y="473808"/>
                </a:lnTo>
                <a:close/>
              </a:path>
            </a:pathLst>
          </a:custGeom>
          <a:solidFill>
            <a:srgbClr val="E85265"/>
          </a:solidFill>
        </p:spPr>
        <p:txBody>
          <a:bodyPr wrap="square" lIns="0" tIns="0" rIns="0" bIns="0" rtlCol="0"/>
          <a:lstStyle/>
          <a:p/>
        </p:txBody>
      </p:sp>
      <p:sp>
        <p:nvSpPr>
          <p:cNvPr id="7" name="object 7"/>
          <p:cNvSpPr txBox="1"/>
          <p:nvPr/>
        </p:nvSpPr>
        <p:spPr>
          <a:xfrm>
            <a:off x="6493193" y="244732"/>
            <a:ext cx="228600" cy="227330"/>
          </a:xfrm>
          <a:prstGeom prst="rect">
            <a:avLst/>
          </a:prstGeom>
        </p:spPr>
        <p:txBody>
          <a:bodyPr vert="horz" wrap="square" lIns="0" tIns="12065" rIns="0" bIns="0" rtlCol="0">
            <a:spAutoFit/>
          </a:bodyPr>
          <a:lstStyle/>
          <a:p>
            <a:pPr marL="12700">
              <a:lnSpc>
                <a:spcPct val="100000"/>
              </a:lnSpc>
              <a:spcBef>
                <a:spcPts val="95"/>
              </a:spcBef>
            </a:pPr>
            <a:r>
              <a:rPr lang="en-US" sz="1400">
                <a:latin typeface="Trebuchet MS" panose="020B0603020202020204"/>
                <a:cs typeface="Trebuchet MS" panose="020B0603020202020204"/>
              </a:rPr>
              <a:t>10</a:t>
            </a:r>
            <a:endParaRPr lang="en-US" sz="1400">
              <a:latin typeface="Trebuchet MS" panose="020B0603020202020204"/>
              <a:cs typeface="Trebuchet MS" panose="020B0603020202020204"/>
            </a:endParaRPr>
          </a:p>
        </p:txBody>
      </p:sp>
      <p:sp>
        <p:nvSpPr>
          <p:cNvPr id="14" name="object 14"/>
          <p:cNvSpPr txBox="1">
            <a:spLocks noGrp="1"/>
          </p:cNvSpPr>
          <p:nvPr>
            <p:ph type="title"/>
          </p:nvPr>
        </p:nvSpPr>
        <p:spPr>
          <a:xfrm>
            <a:off x="600710" y="930275"/>
            <a:ext cx="6055360" cy="504190"/>
          </a:xfrm>
          <a:prstGeom prst="rect">
            <a:avLst/>
          </a:prstGeom>
        </p:spPr>
        <p:txBody>
          <a:bodyPr vert="horz" wrap="square" lIns="0" tIns="12065" rIns="0" bIns="0" rtlCol="0">
            <a:spAutoFit/>
          </a:bodyPr>
          <a:lstStyle/>
          <a:p>
            <a:pPr marL="12700">
              <a:lnSpc>
                <a:spcPct val="100000"/>
              </a:lnSpc>
              <a:spcBef>
                <a:spcPts val="95"/>
              </a:spcBef>
            </a:pPr>
            <a:r>
              <a:rPr lang="en-US" sz="3200" spc="-45" dirty="0">
                <a:solidFill>
                  <a:srgbClr val="AE8054"/>
                </a:solidFill>
              </a:rPr>
              <a:t>BHD saat Shalat Berjamaah</a:t>
            </a:r>
            <a:endParaRPr sz="3200"/>
          </a:p>
        </p:txBody>
      </p:sp>
      <p:sp>
        <p:nvSpPr>
          <p:cNvPr id="18" name="object 18"/>
          <p:cNvSpPr txBox="1"/>
          <p:nvPr/>
        </p:nvSpPr>
        <p:spPr>
          <a:xfrm>
            <a:off x="788670" y="1920875"/>
            <a:ext cx="5492750" cy="2443480"/>
          </a:xfrm>
          <a:prstGeom prst="rect">
            <a:avLst/>
          </a:prstGeom>
        </p:spPr>
        <p:txBody>
          <a:bodyPr vert="horz" wrap="square" lIns="0" tIns="230505" rIns="0" bIns="0" rtlCol="0">
            <a:spAutoFit/>
          </a:bodyPr>
          <a:lstStyle/>
          <a:p>
            <a:pPr marL="12700">
              <a:lnSpc>
                <a:spcPct val="100000"/>
              </a:lnSpc>
              <a:spcBef>
                <a:spcPts val="1815"/>
              </a:spcBef>
            </a:pPr>
            <a:r>
              <a:rPr lang="en-US" b="1" spc="-45" dirty="0">
                <a:latin typeface="Tahoma" panose="020B0604030504040204" charset="0"/>
                <a:cs typeface="Tahoma" panose="020B0604030504040204" charset="0"/>
              </a:rPr>
              <a:t>Jamaah Sholat</a:t>
            </a:r>
            <a:endParaRPr>
              <a:latin typeface="Tahoma" panose="020B0604030504040204" charset="0"/>
              <a:cs typeface="Tahoma" panose="020B0604030504040204" charset="0"/>
            </a:endParaRPr>
          </a:p>
          <a:p>
            <a:pPr marL="600075" indent="-285750">
              <a:lnSpc>
                <a:spcPct val="100000"/>
              </a:lnSpc>
              <a:spcBef>
                <a:spcPts val="920"/>
              </a:spcBef>
              <a:buFont typeface="Arial" panose="020B0604020202020204" pitchFamily="34" charset="0"/>
              <a:buChar char="•"/>
            </a:pPr>
            <a:r>
              <a:rPr lang="en-US">
                <a:latin typeface="Tahoma" panose="020B0604030504040204" charset="0"/>
                <a:cs typeface="Tahoma" panose="020B0604030504040204" charset="0"/>
              </a:rPr>
              <a:t>1 orang yang pingsan</a:t>
            </a:r>
            <a:endParaRPr lang="en-US">
              <a:latin typeface="Tahoma" panose="020B0604030504040204" charset="0"/>
              <a:cs typeface="Tahoma" panose="020B0604030504040204" charset="0"/>
            </a:endParaRPr>
          </a:p>
          <a:p>
            <a:pPr marL="600075" indent="-285750">
              <a:lnSpc>
                <a:spcPct val="100000"/>
              </a:lnSpc>
              <a:spcBef>
                <a:spcPts val="920"/>
              </a:spcBef>
              <a:buFont typeface="Arial" panose="020B0604020202020204" pitchFamily="34" charset="0"/>
              <a:buChar char="•"/>
            </a:pPr>
            <a:r>
              <a:rPr lang="en-US">
                <a:latin typeface="Tahoma" panose="020B0604030504040204" charset="0"/>
                <a:cs typeface="Tahoma" panose="020B0604030504040204" charset="0"/>
              </a:rPr>
              <a:t>5 orang membantu BHD</a:t>
            </a:r>
            <a:endParaRPr>
              <a:latin typeface="Tahoma" panose="020B0604030504040204" charset="0"/>
              <a:cs typeface="Tahoma" panose="020B0604030504040204" charset="0"/>
            </a:endParaRPr>
          </a:p>
          <a:p>
            <a:pPr marL="600075" marR="98425" indent="-285750">
              <a:lnSpc>
                <a:spcPct val="138000"/>
              </a:lnSpc>
              <a:buFont typeface="Arial" panose="020B0604020202020204" pitchFamily="34" charset="0"/>
              <a:buChar char="•"/>
            </a:pPr>
            <a:r>
              <a:rPr lang="en-US" spc="-155" dirty="0">
                <a:latin typeface="Tahoma" panose="020B0604030504040204" charset="0"/>
                <a:cs typeface="Tahoma" panose="020B0604030504040204" charset="0"/>
              </a:rPr>
              <a:t>Jamaah Sholat </a:t>
            </a:r>
            <a:endParaRPr lang="en-US" spc="-155" dirty="0">
              <a:latin typeface="Tahoma" panose="020B0604030504040204" charset="0"/>
              <a:cs typeface="Tahoma" panose="020B0604030504040204" charset="0"/>
            </a:endParaRPr>
          </a:p>
          <a:p>
            <a:pPr marL="600075" marR="98425" indent="-285750">
              <a:lnSpc>
                <a:spcPct val="138000"/>
              </a:lnSpc>
              <a:buFont typeface="Arial" panose="020B0604020202020204" pitchFamily="34" charset="0"/>
              <a:buChar char="•"/>
            </a:pPr>
            <a:r>
              <a:rPr lang="en-US" spc="-155" dirty="0">
                <a:latin typeface="Tahoma" panose="020B0604030504040204" charset="0"/>
                <a:cs typeface="Tahoma" panose="020B0604030504040204" charset="0"/>
              </a:rPr>
              <a:t>1 orang Imam</a:t>
            </a:r>
            <a:endParaRPr lang="en-US" spc="-155" dirty="0">
              <a:latin typeface="Tahoma" panose="020B0604030504040204" charset="0"/>
              <a:cs typeface="Tahoma" panose="020B0604030504040204" charset="0"/>
            </a:endParaRPr>
          </a:p>
          <a:p>
            <a:pPr marL="314325" marR="98425" indent="0">
              <a:lnSpc>
                <a:spcPct val="138000"/>
              </a:lnSpc>
              <a:buFont typeface="Arial" panose="020B0604020202020204" pitchFamily="34" charset="0"/>
              <a:buNone/>
            </a:pPr>
            <a:endParaRPr lang="en-US">
              <a:latin typeface="Tahoma" panose="020B0604030504040204" charset="0"/>
              <a:cs typeface="Tahoma" panose="020B0604030504040204" charset="0"/>
            </a:endParaRPr>
          </a:p>
        </p:txBody>
      </p:sp>
      <p:sp>
        <p:nvSpPr>
          <p:cNvPr id="19" name="object 19"/>
          <p:cNvSpPr txBox="1"/>
          <p:nvPr/>
        </p:nvSpPr>
        <p:spPr>
          <a:xfrm>
            <a:off x="788670" y="4393945"/>
            <a:ext cx="6021705" cy="3930650"/>
          </a:xfrm>
          <a:prstGeom prst="rect">
            <a:avLst/>
          </a:prstGeom>
        </p:spPr>
        <p:txBody>
          <a:bodyPr vert="horz" wrap="square" lIns="0" tIns="61594" rIns="0" bIns="0" rtlCol="0">
            <a:spAutoFit/>
          </a:bodyPr>
          <a:lstStyle/>
          <a:p>
            <a:pPr marL="20955">
              <a:lnSpc>
                <a:spcPct val="100000"/>
              </a:lnSpc>
              <a:spcBef>
                <a:spcPts val="485"/>
              </a:spcBef>
            </a:pPr>
            <a:r>
              <a:rPr lang="en-US" b="1" spc="-40" dirty="0">
                <a:latin typeface="Tahoma" panose="020B0604030504040204" charset="0"/>
                <a:cs typeface="Tahoma" panose="020B0604030504040204" charset="0"/>
              </a:rPr>
              <a:t>Tata Cara</a:t>
            </a:r>
            <a:endParaRPr>
              <a:latin typeface="Tahoma" panose="020B0604030504040204" charset="0"/>
              <a:cs typeface="Tahoma" panose="020B0604030504040204" charset="0"/>
            </a:endParaRPr>
          </a:p>
          <a:p>
            <a:pPr marL="117475" indent="0" algn="just">
              <a:lnSpc>
                <a:spcPct val="100000"/>
              </a:lnSpc>
              <a:spcBef>
                <a:spcPts val="205"/>
              </a:spcBef>
              <a:buNone/>
              <a:tabLst>
                <a:tab pos="277495" algn="l"/>
              </a:tabLst>
            </a:pPr>
            <a:r>
              <a:rPr dirty="0">
                <a:latin typeface="Tahoma" panose="020B0604030504040204" charset="0"/>
                <a:cs typeface="Tahoma" panose="020B0604030504040204" charset="0"/>
              </a:rPr>
              <a:t>1. </a:t>
            </a:r>
            <a:r>
              <a:rPr lang="en-US" dirty="0">
                <a:latin typeface="Tahoma" panose="020B0604030504040204" charset="0"/>
                <a:cs typeface="Tahoma" panose="020B0604030504040204" charset="0"/>
              </a:rPr>
              <a:t>1 orang Imam memimpin shalat berjamaah</a:t>
            </a:r>
            <a:r>
              <a:rPr dirty="0">
                <a:latin typeface="Tahoma" panose="020B0604030504040204" charset="0"/>
                <a:cs typeface="Tahoma" panose="020B0604030504040204" charset="0"/>
              </a:rPr>
              <a:t>.</a:t>
            </a:r>
            <a:endParaRPr dirty="0">
              <a:latin typeface="Tahoma" panose="020B0604030504040204" charset="0"/>
              <a:cs typeface="Tahoma" panose="020B0604030504040204" charset="0"/>
            </a:endParaRPr>
          </a:p>
          <a:p>
            <a:pPr marL="117475" indent="0" algn="just">
              <a:lnSpc>
                <a:spcPct val="100000"/>
              </a:lnSpc>
              <a:spcBef>
                <a:spcPts val="205"/>
              </a:spcBef>
              <a:buNone/>
              <a:tabLst>
                <a:tab pos="277495" algn="l"/>
              </a:tabLst>
            </a:pPr>
            <a:r>
              <a:rPr dirty="0">
                <a:latin typeface="Tahoma" panose="020B0604030504040204" charset="0"/>
                <a:cs typeface="Tahoma" panose="020B0604030504040204" charset="0"/>
              </a:rPr>
              <a:t>2. </a:t>
            </a:r>
            <a:r>
              <a:rPr lang="en-US" dirty="0">
                <a:latin typeface="Tahoma" panose="020B0604030504040204" charset="0"/>
                <a:cs typeface="Tahoma" panose="020B0604030504040204" charset="0"/>
              </a:rPr>
              <a:t>Seorang Imam atau makmum mengalami pingsan</a:t>
            </a:r>
            <a:r>
              <a:rPr dirty="0">
                <a:latin typeface="Tahoma" panose="020B0604030504040204" charset="0"/>
                <a:cs typeface="Tahoma" panose="020B0604030504040204" charset="0"/>
              </a:rPr>
              <a:t>.</a:t>
            </a:r>
            <a:endParaRPr dirty="0">
              <a:latin typeface="Tahoma" panose="020B0604030504040204" charset="0"/>
              <a:cs typeface="Tahoma" panose="020B0604030504040204" charset="0"/>
            </a:endParaRPr>
          </a:p>
          <a:p>
            <a:pPr marL="117475" indent="0" algn="just">
              <a:lnSpc>
                <a:spcPct val="100000"/>
              </a:lnSpc>
              <a:spcBef>
                <a:spcPts val="205"/>
              </a:spcBef>
              <a:buNone/>
              <a:tabLst>
                <a:tab pos="277495" algn="l"/>
              </a:tabLst>
            </a:pPr>
            <a:r>
              <a:rPr dirty="0">
                <a:latin typeface="Tahoma" panose="020B0604030504040204" charset="0"/>
                <a:cs typeface="Tahoma" panose="020B0604030504040204" charset="0"/>
              </a:rPr>
              <a:t>3. </a:t>
            </a:r>
            <a:r>
              <a:rPr lang="en-US" dirty="0">
                <a:latin typeface="Tahoma" panose="020B0604030504040204" charset="0"/>
                <a:cs typeface="Tahoma" panose="020B0604030504040204" charset="0"/>
              </a:rPr>
              <a:t>Satu orang makmum menggantikan imamah bila yang pingsan adalah Imam shalat dan bersama makmum sebagian meneruskan shalat jamaah sampai selesai.</a:t>
            </a:r>
            <a:endParaRPr dirty="0">
              <a:latin typeface="Tahoma" panose="020B0604030504040204" charset="0"/>
              <a:cs typeface="Tahoma" panose="020B0604030504040204" charset="0"/>
            </a:endParaRPr>
          </a:p>
          <a:p>
            <a:pPr marL="117475" indent="0" algn="just">
              <a:lnSpc>
                <a:spcPct val="100000"/>
              </a:lnSpc>
              <a:spcBef>
                <a:spcPts val="205"/>
              </a:spcBef>
              <a:buNone/>
              <a:tabLst>
                <a:tab pos="277495" algn="l"/>
              </a:tabLst>
            </a:pPr>
            <a:r>
              <a:rPr dirty="0">
                <a:latin typeface="Tahoma" panose="020B0604030504040204" charset="0"/>
                <a:cs typeface="Tahoma" panose="020B0604030504040204" charset="0"/>
              </a:rPr>
              <a:t>4. </a:t>
            </a:r>
            <a:r>
              <a:rPr lang="en-US" dirty="0">
                <a:latin typeface="Tahoma" panose="020B0604030504040204" charset="0"/>
                <a:cs typeface="Tahoma" panose="020B0604030504040204" charset="0"/>
              </a:rPr>
              <a:t>Sebagian makmum yang posisinya bersebelahan dengan orang yang pingsan melaksanakan BHD sampai selesai.</a:t>
            </a:r>
            <a:endParaRPr lang="en-US" dirty="0">
              <a:latin typeface="Tahoma" panose="020B0604030504040204" charset="0"/>
              <a:cs typeface="Tahoma" panose="020B0604030504040204" charset="0"/>
            </a:endParaRPr>
          </a:p>
          <a:p>
            <a:pPr marL="117475" indent="0" algn="just">
              <a:lnSpc>
                <a:spcPct val="100000"/>
              </a:lnSpc>
              <a:spcBef>
                <a:spcPts val="205"/>
              </a:spcBef>
              <a:buNone/>
              <a:tabLst>
                <a:tab pos="277495" algn="l"/>
              </a:tabLst>
            </a:pPr>
            <a:r>
              <a:rPr lang="en-US" dirty="0">
                <a:latin typeface="Tahoma" panose="020B0604030504040204" charset="0"/>
                <a:cs typeface="Tahoma" panose="020B0604030504040204" charset="0"/>
              </a:rPr>
              <a:t>5.  Makmum yang melaksanakan BHD melaksanakan shalat dalam waktu (Ada an) atau di luar waktu (Qodloan)</a:t>
            </a:r>
            <a:endParaRPr dirty="0">
              <a:latin typeface="Tahoma" panose="020B0604030504040204" charset="0"/>
              <a:cs typeface="Tahoma" panose="020B0604030504040204" charset="0"/>
            </a:endParaRPr>
          </a:p>
          <a:p>
            <a:pPr marL="117475" indent="0" algn="just">
              <a:lnSpc>
                <a:spcPct val="100000"/>
              </a:lnSpc>
              <a:spcBef>
                <a:spcPts val="205"/>
              </a:spcBef>
              <a:buNone/>
              <a:tabLst>
                <a:tab pos="277495" algn="l"/>
              </a:tabLst>
            </a:pPr>
            <a:endParaRPr>
              <a:latin typeface="Tahoma" panose="020B0604030504040204" charset="0"/>
              <a:cs typeface="Tahoma" panose="020B0604030504040204" charset="0"/>
            </a:endParaRPr>
          </a:p>
          <a:p>
            <a:pPr marL="322580" marR="1290955" indent="-302260">
              <a:lnSpc>
                <a:spcPct val="138000"/>
              </a:lnSpc>
              <a:spcBef>
                <a:spcPts val="45"/>
              </a:spcBef>
            </a:pPr>
            <a:endParaRPr>
              <a:latin typeface="Tahoma" panose="020B0604030504040204" charset="0"/>
              <a:cs typeface="Tahoma" panose="020B060403050404020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136515" y="-1769110"/>
            <a:ext cx="7557134" cy="10687685"/>
          </a:xfrm>
          <a:custGeom>
            <a:avLst/>
            <a:gdLst/>
            <a:ahLst/>
            <a:cxnLst/>
            <a:rect l="l" t="t" r="r" b="b"/>
            <a:pathLst>
              <a:path w="7557134" h="10687685">
                <a:moveTo>
                  <a:pt x="7556509" y="10687606"/>
                </a:moveTo>
                <a:lnTo>
                  <a:pt x="0" y="10687606"/>
                </a:lnTo>
                <a:lnTo>
                  <a:pt x="0" y="0"/>
                </a:lnTo>
                <a:lnTo>
                  <a:pt x="7556509" y="0"/>
                </a:lnTo>
                <a:lnTo>
                  <a:pt x="7556509" y="10687606"/>
                </a:lnTo>
                <a:close/>
              </a:path>
            </a:pathLst>
          </a:custGeom>
          <a:solidFill>
            <a:srgbClr val="E85265"/>
          </a:solidFill>
        </p:spPr>
        <p:txBody>
          <a:bodyPr wrap="square" lIns="0" tIns="0" rIns="0" bIns="0" rtlCol="0"/>
          <a:lstStyle/>
          <a:p>
            <a:r>
              <a:rPr lang="en-US" altLang="en-US"/>
              <a:t>https://www.youtube.com/@poltekkestniauadisutjipto5508</a:t>
            </a:r>
          </a:p>
        </p:txBody>
      </p:sp>
      <p:sp>
        <p:nvSpPr>
          <p:cNvPr id="7" name="object 7"/>
          <p:cNvSpPr/>
          <p:nvPr/>
        </p:nvSpPr>
        <p:spPr>
          <a:xfrm>
            <a:off x="755396" y="9444807"/>
            <a:ext cx="457200" cy="457200"/>
          </a:xfrm>
          <a:custGeom>
            <a:avLst/>
            <a:gdLst/>
            <a:ahLst/>
            <a:cxnLst/>
            <a:rect l="l" t="t" r="r" b="b"/>
            <a:pathLst>
              <a:path w="457200" h="457200">
                <a:moveTo>
                  <a:pt x="235855" y="456815"/>
                </a:moveTo>
                <a:lnTo>
                  <a:pt x="220895" y="456815"/>
                </a:lnTo>
                <a:lnTo>
                  <a:pt x="213432" y="456448"/>
                </a:lnTo>
                <a:lnTo>
                  <a:pt x="169230" y="449151"/>
                </a:lnTo>
                <a:lnTo>
                  <a:pt x="127302" y="433371"/>
                </a:lnTo>
                <a:lnTo>
                  <a:pt x="89258" y="409715"/>
                </a:lnTo>
                <a:lnTo>
                  <a:pt x="56559" y="379090"/>
                </a:lnTo>
                <a:lnTo>
                  <a:pt x="30464" y="342676"/>
                </a:lnTo>
                <a:lnTo>
                  <a:pt x="11974" y="301869"/>
                </a:lnTo>
                <a:lnTo>
                  <a:pt x="1800" y="258240"/>
                </a:lnTo>
                <a:lnTo>
                  <a:pt x="0" y="220270"/>
                </a:lnTo>
                <a:lnTo>
                  <a:pt x="334" y="213464"/>
                </a:lnTo>
                <a:lnTo>
                  <a:pt x="7631" y="169263"/>
                </a:lnTo>
                <a:lnTo>
                  <a:pt x="23411" y="127334"/>
                </a:lnTo>
                <a:lnTo>
                  <a:pt x="47068" y="89290"/>
                </a:lnTo>
                <a:lnTo>
                  <a:pt x="77692" y="56591"/>
                </a:lnTo>
                <a:lnTo>
                  <a:pt x="114107" y="30496"/>
                </a:lnTo>
                <a:lnTo>
                  <a:pt x="154913" y="12006"/>
                </a:lnTo>
                <a:lnTo>
                  <a:pt x="198543" y="1833"/>
                </a:lnTo>
                <a:lnTo>
                  <a:pt x="220895" y="0"/>
                </a:lnTo>
                <a:lnTo>
                  <a:pt x="235855" y="0"/>
                </a:lnTo>
                <a:lnTo>
                  <a:pt x="280270" y="5853"/>
                </a:lnTo>
                <a:lnTo>
                  <a:pt x="322689" y="20257"/>
                </a:lnTo>
                <a:lnTo>
                  <a:pt x="361485" y="42658"/>
                </a:lnTo>
                <a:lnTo>
                  <a:pt x="395165" y="72196"/>
                </a:lnTo>
                <a:lnTo>
                  <a:pt x="422437" y="107737"/>
                </a:lnTo>
                <a:lnTo>
                  <a:pt x="427109" y="115700"/>
                </a:lnTo>
                <a:lnTo>
                  <a:pt x="118629" y="115703"/>
                </a:lnTo>
                <a:lnTo>
                  <a:pt x="114239" y="116500"/>
                </a:lnTo>
                <a:lnTo>
                  <a:pt x="86651" y="143684"/>
                </a:lnTo>
                <a:lnTo>
                  <a:pt x="86048" y="148179"/>
                </a:lnTo>
                <a:lnTo>
                  <a:pt x="115818" y="165238"/>
                </a:lnTo>
                <a:lnTo>
                  <a:pt x="85620" y="165238"/>
                </a:lnTo>
                <a:lnTo>
                  <a:pt x="85698" y="308904"/>
                </a:lnTo>
                <a:lnTo>
                  <a:pt x="113401" y="340149"/>
                </a:lnTo>
                <a:lnTo>
                  <a:pt x="118188" y="341107"/>
                </a:lnTo>
                <a:lnTo>
                  <a:pt x="427125" y="341107"/>
                </a:lnTo>
                <a:lnTo>
                  <a:pt x="426286" y="342676"/>
                </a:lnTo>
                <a:lnTo>
                  <a:pt x="400191" y="379090"/>
                </a:lnTo>
                <a:lnTo>
                  <a:pt x="367493" y="409715"/>
                </a:lnTo>
                <a:lnTo>
                  <a:pt x="329448" y="433371"/>
                </a:lnTo>
                <a:lnTo>
                  <a:pt x="287520" y="449151"/>
                </a:lnTo>
                <a:lnTo>
                  <a:pt x="243319" y="456448"/>
                </a:lnTo>
                <a:lnTo>
                  <a:pt x="235855" y="456815"/>
                </a:lnTo>
                <a:close/>
              </a:path>
              <a:path w="457200" h="457200">
                <a:moveTo>
                  <a:pt x="267201" y="224499"/>
                </a:moveTo>
                <a:lnTo>
                  <a:pt x="234100" y="224499"/>
                </a:lnTo>
                <a:lnTo>
                  <a:pt x="239453" y="223090"/>
                </a:lnTo>
                <a:lnTo>
                  <a:pt x="256257" y="213464"/>
                </a:lnTo>
                <a:lnTo>
                  <a:pt x="357918" y="154946"/>
                </a:lnTo>
                <a:lnTo>
                  <a:pt x="370702" y="147608"/>
                </a:lnTo>
                <a:lnTo>
                  <a:pt x="370029" y="143168"/>
                </a:lnTo>
                <a:lnTo>
                  <a:pt x="342427" y="116479"/>
                </a:lnTo>
                <a:lnTo>
                  <a:pt x="338076" y="115700"/>
                </a:lnTo>
                <a:lnTo>
                  <a:pt x="427110" y="115703"/>
                </a:lnTo>
                <a:lnTo>
                  <a:pt x="444769" y="154949"/>
                </a:lnTo>
                <a:lnTo>
                  <a:pt x="447718" y="164667"/>
                </a:lnTo>
                <a:lnTo>
                  <a:pt x="371130" y="164667"/>
                </a:lnTo>
                <a:lnTo>
                  <a:pt x="267201" y="224499"/>
                </a:lnTo>
                <a:close/>
              </a:path>
              <a:path w="457200" h="457200">
                <a:moveTo>
                  <a:pt x="427125" y="341107"/>
                </a:moveTo>
                <a:lnTo>
                  <a:pt x="338563" y="341107"/>
                </a:lnTo>
                <a:lnTo>
                  <a:pt x="343349" y="340149"/>
                </a:lnTo>
                <a:lnTo>
                  <a:pt x="352543" y="336335"/>
                </a:lnTo>
                <a:lnTo>
                  <a:pt x="371130" y="164667"/>
                </a:lnTo>
                <a:lnTo>
                  <a:pt x="447718" y="164667"/>
                </a:lnTo>
                <a:lnTo>
                  <a:pt x="456415" y="213464"/>
                </a:lnTo>
                <a:lnTo>
                  <a:pt x="456750" y="220270"/>
                </a:lnTo>
                <a:lnTo>
                  <a:pt x="456705" y="237472"/>
                </a:lnTo>
                <a:lnTo>
                  <a:pt x="450935" y="280304"/>
                </a:lnTo>
                <a:lnTo>
                  <a:pt x="436534" y="322726"/>
                </a:lnTo>
                <a:lnTo>
                  <a:pt x="433339" y="329481"/>
                </a:lnTo>
                <a:lnTo>
                  <a:pt x="427125" y="341107"/>
                </a:lnTo>
                <a:close/>
              </a:path>
              <a:path w="457200" h="457200">
                <a:moveTo>
                  <a:pt x="236775" y="239542"/>
                </a:moveTo>
                <a:lnTo>
                  <a:pt x="220047" y="239542"/>
                </a:lnTo>
                <a:lnTo>
                  <a:pt x="212231" y="237472"/>
                </a:lnTo>
                <a:lnTo>
                  <a:pt x="85620" y="165238"/>
                </a:lnTo>
                <a:lnTo>
                  <a:pt x="115818" y="165238"/>
                </a:lnTo>
                <a:lnTo>
                  <a:pt x="200377" y="213464"/>
                </a:lnTo>
                <a:lnTo>
                  <a:pt x="217297" y="223090"/>
                </a:lnTo>
                <a:lnTo>
                  <a:pt x="222651" y="224499"/>
                </a:lnTo>
                <a:lnTo>
                  <a:pt x="267201" y="224499"/>
                </a:lnTo>
                <a:lnTo>
                  <a:pt x="244591" y="237472"/>
                </a:lnTo>
                <a:lnTo>
                  <a:pt x="236775" y="239542"/>
                </a:lnTo>
                <a:close/>
              </a:path>
            </a:pathLst>
          </a:custGeom>
          <a:solidFill>
            <a:schemeClr val="tx1">
              <a:lumMod val="75000"/>
              <a:lumOff val="25000"/>
            </a:schemeClr>
          </a:solidFill>
        </p:spPr>
        <p:txBody>
          <a:bodyPr wrap="square" lIns="0" tIns="0" rIns="0" bIns="0" rtlCol="0"/>
          <a:lstStyle/>
          <a:p/>
        </p:txBody>
      </p:sp>
      <p:sp>
        <p:nvSpPr>
          <p:cNvPr id="8" name="object 8"/>
          <p:cNvSpPr/>
          <p:nvPr/>
        </p:nvSpPr>
        <p:spPr>
          <a:xfrm>
            <a:off x="3522560" y="8749017"/>
            <a:ext cx="438150" cy="438150"/>
          </a:xfrm>
          <a:custGeom>
            <a:avLst/>
            <a:gdLst/>
            <a:ahLst/>
            <a:cxnLst/>
            <a:rect l="l" t="t" r="r" b="b"/>
            <a:pathLst>
              <a:path w="438150" h="438150">
                <a:moveTo>
                  <a:pt x="150545" y="189039"/>
                </a:moveTo>
                <a:lnTo>
                  <a:pt x="93332" y="189039"/>
                </a:lnTo>
                <a:lnTo>
                  <a:pt x="92113" y="194005"/>
                </a:lnTo>
                <a:lnTo>
                  <a:pt x="91008" y="199885"/>
                </a:lnTo>
                <a:lnTo>
                  <a:pt x="89852" y="210235"/>
                </a:lnTo>
                <a:lnTo>
                  <a:pt x="89535" y="218871"/>
                </a:lnTo>
                <a:lnTo>
                  <a:pt x="89852" y="227520"/>
                </a:lnTo>
                <a:lnTo>
                  <a:pt x="91008" y="237896"/>
                </a:lnTo>
                <a:lnTo>
                  <a:pt x="92125" y="243814"/>
                </a:lnTo>
                <a:lnTo>
                  <a:pt x="93319" y="248729"/>
                </a:lnTo>
                <a:lnTo>
                  <a:pt x="150545" y="248729"/>
                </a:lnTo>
                <a:lnTo>
                  <a:pt x="149987" y="241465"/>
                </a:lnTo>
                <a:lnTo>
                  <a:pt x="149580" y="234073"/>
                </a:lnTo>
                <a:lnTo>
                  <a:pt x="149326" y="226542"/>
                </a:lnTo>
                <a:lnTo>
                  <a:pt x="149250" y="218884"/>
                </a:lnTo>
                <a:lnTo>
                  <a:pt x="149326" y="211226"/>
                </a:lnTo>
                <a:lnTo>
                  <a:pt x="149580" y="203708"/>
                </a:lnTo>
                <a:lnTo>
                  <a:pt x="149987" y="196303"/>
                </a:lnTo>
                <a:lnTo>
                  <a:pt x="150545" y="189039"/>
                </a:lnTo>
                <a:close/>
              </a:path>
              <a:path w="438150" h="438150">
                <a:moveTo>
                  <a:pt x="178435" y="341795"/>
                </a:moveTo>
                <a:lnTo>
                  <a:pt x="169100" y="324535"/>
                </a:lnTo>
                <a:lnTo>
                  <a:pt x="161759" y="306590"/>
                </a:lnTo>
                <a:lnTo>
                  <a:pt x="156387" y="287959"/>
                </a:lnTo>
                <a:lnTo>
                  <a:pt x="152996" y="268630"/>
                </a:lnTo>
                <a:lnTo>
                  <a:pt x="99860" y="268630"/>
                </a:lnTo>
                <a:lnTo>
                  <a:pt x="121412" y="303847"/>
                </a:lnTo>
                <a:lnTo>
                  <a:pt x="153225" y="330441"/>
                </a:lnTo>
                <a:lnTo>
                  <a:pt x="165442" y="336765"/>
                </a:lnTo>
                <a:lnTo>
                  <a:pt x="178435" y="341795"/>
                </a:lnTo>
                <a:close/>
              </a:path>
              <a:path w="438150" h="438150">
                <a:moveTo>
                  <a:pt x="178435" y="95973"/>
                </a:moveTo>
                <a:lnTo>
                  <a:pt x="141770" y="114973"/>
                </a:lnTo>
                <a:lnTo>
                  <a:pt x="112991" y="144805"/>
                </a:lnTo>
                <a:lnTo>
                  <a:pt x="99860" y="169138"/>
                </a:lnTo>
                <a:lnTo>
                  <a:pt x="152996" y="169138"/>
                </a:lnTo>
                <a:lnTo>
                  <a:pt x="156387" y="149809"/>
                </a:lnTo>
                <a:lnTo>
                  <a:pt x="161759" y="131178"/>
                </a:lnTo>
                <a:lnTo>
                  <a:pt x="169100" y="113233"/>
                </a:lnTo>
                <a:lnTo>
                  <a:pt x="178435" y="95973"/>
                </a:lnTo>
                <a:close/>
              </a:path>
              <a:path w="438150" h="438150">
                <a:moveTo>
                  <a:pt x="264579" y="268630"/>
                </a:moveTo>
                <a:lnTo>
                  <a:pt x="173202" y="268630"/>
                </a:lnTo>
                <a:lnTo>
                  <a:pt x="181292" y="301561"/>
                </a:lnTo>
                <a:lnTo>
                  <a:pt x="192392" y="326644"/>
                </a:lnTo>
                <a:lnTo>
                  <a:pt x="205333" y="342620"/>
                </a:lnTo>
                <a:lnTo>
                  <a:pt x="218897" y="348234"/>
                </a:lnTo>
                <a:lnTo>
                  <a:pt x="232448" y="342620"/>
                </a:lnTo>
                <a:lnTo>
                  <a:pt x="245389" y="326644"/>
                </a:lnTo>
                <a:lnTo>
                  <a:pt x="256501" y="301561"/>
                </a:lnTo>
                <a:lnTo>
                  <a:pt x="264579" y="268630"/>
                </a:lnTo>
                <a:close/>
              </a:path>
              <a:path w="438150" h="438150">
                <a:moveTo>
                  <a:pt x="264579" y="169138"/>
                </a:moveTo>
                <a:lnTo>
                  <a:pt x="256501" y="136207"/>
                </a:lnTo>
                <a:lnTo>
                  <a:pt x="245389" y="111125"/>
                </a:lnTo>
                <a:lnTo>
                  <a:pt x="232448" y="95148"/>
                </a:lnTo>
                <a:lnTo>
                  <a:pt x="218897" y="89535"/>
                </a:lnTo>
                <a:lnTo>
                  <a:pt x="205333" y="95148"/>
                </a:lnTo>
                <a:lnTo>
                  <a:pt x="192392" y="111125"/>
                </a:lnTo>
                <a:lnTo>
                  <a:pt x="181292" y="136207"/>
                </a:lnTo>
                <a:lnTo>
                  <a:pt x="173202" y="169138"/>
                </a:lnTo>
                <a:lnTo>
                  <a:pt x="264579" y="169138"/>
                </a:lnTo>
                <a:close/>
              </a:path>
              <a:path w="438150" h="438150">
                <a:moveTo>
                  <a:pt x="268643" y="218884"/>
                </a:moveTo>
                <a:lnTo>
                  <a:pt x="268262" y="203606"/>
                </a:lnTo>
                <a:lnTo>
                  <a:pt x="267208" y="189039"/>
                </a:lnTo>
                <a:lnTo>
                  <a:pt x="170573" y="189039"/>
                </a:lnTo>
                <a:lnTo>
                  <a:pt x="169519" y="203606"/>
                </a:lnTo>
                <a:lnTo>
                  <a:pt x="169151" y="218884"/>
                </a:lnTo>
                <a:lnTo>
                  <a:pt x="169519" y="234162"/>
                </a:lnTo>
                <a:lnTo>
                  <a:pt x="170573" y="248729"/>
                </a:lnTo>
                <a:lnTo>
                  <a:pt x="267208" y="248729"/>
                </a:lnTo>
                <a:lnTo>
                  <a:pt x="268262" y="234162"/>
                </a:lnTo>
                <a:lnTo>
                  <a:pt x="268643" y="218884"/>
                </a:lnTo>
                <a:close/>
              </a:path>
              <a:path w="438150" h="438150">
                <a:moveTo>
                  <a:pt x="337921" y="268630"/>
                </a:moveTo>
                <a:lnTo>
                  <a:pt x="284784" y="268630"/>
                </a:lnTo>
                <a:lnTo>
                  <a:pt x="281393" y="287959"/>
                </a:lnTo>
                <a:lnTo>
                  <a:pt x="276021" y="306590"/>
                </a:lnTo>
                <a:lnTo>
                  <a:pt x="268681" y="324535"/>
                </a:lnTo>
                <a:lnTo>
                  <a:pt x="259346" y="341795"/>
                </a:lnTo>
                <a:lnTo>
                  <a:pt x="272338" y="336765"/>
                </a:lnTo>
                <a:lnTo>
                  <a:pt x="306692" y="313867"/>
                </a:lnTo>
                <a:lnTo>
                  <a:pt x="331978" y="281228"/>
                </a:lnTo>
                <a:lnTo>
                  <a:pt x="337921" y="268630"/>
                </a:lnTo>
                <a:close/>
              </a:path>
              <a:path w="438150" h="438150">
                <a:moveTo>
                  <a:pt x="337921" y="169138"/>
                </a:moveTo>
                <a:lnTo>
                  <a:pt x="316369" y="133921"/>
                </a:lnTo>
                <a:lnTo>
                  <a:pt x="284556" y="107340"/>
                </a:lnTo>
                <a:lnTo>
                  <a:pt x="259346" y="95973"/>
                </a:lnTo>
                <a:lnTo>
                  <a:pt x="268681" y="113233"/>
                </a:lnTo>
                <a:lnTo>
                  <a:pt x="276034" y="131178"/>
                </a:lnTo>
                <a:lnTo>
                  <a:pt x="281406" y="149809"/>
                </a:lnTo>
                <a:lnTo>
                  <a:pt x="284797" y="169138"/>
                </a:lnTo>
                <a:lnTo>
                  <a:pt x="337921" y="169138"/>
                </a:lnTo>
                <a:close/>
              </a:path>
              <a:path w="438150" h="438150">
                <a:moveTo>
                  <a:pt x="348246" y="218897"/>
                </a:moveTo>
                <a:lnTo>
                  <a:pt x="347941" y="210248"/>
                </a:lnTo>
                <a:lnTo>
                  <a:pt x="346773" y="199872"/>
                </a:lnTo>
                <a:lnTo>
                  <a:pt x="346100" y="196469"/>
                </a:lnTo>
                <a:lnTo>
                  <a:pt x="345668" y="193954"/>
                </a:lnTo>
                <a:lnTo>
                  <a:pt x="344462" y="189039"/>
                </a:lnTo>
                <a:lnTo>
                  <a:pt x="287248" y="189039"/>
                </a:lnTo>
                <a:lnTo>
                  <a:pt x="287794" y="196303"/>
                </a:lnTo>
                <a:lnTo>
                  <a:pt x="288201" y="203708"/>
                </a:lnTo>
                <a:lnTo>
                  <a:pt x="288455" y="211226"/>
                </a:lnTo>
                <a:lnTo>
                  <a:pt x="288544" y="218884"/>
                </a:lnTo>
                <a:lnTo>
                  <a:pt x="288455" y="226542"/>
                </a:lnTo>
                <a:lnTo>
                  <a:pt x="288201" y="234073"/>
                </a:lnTo>
                <a:lnTo>
                  <a:pt x="287794" y="241465"/>
                </a:lnTo>
                <a:lnTo>
                  <a:pt x="287248" y="248729"/>
                </a:lnTo>
                <a:lnTo>
                  <a:pt x="344462" y="248729"/>
                </a:lnTo>
                <a:lnTo>
                  <a:pt x="345681" y="243763"/>
                </a:lnTo>
                <a:lnTo>
                  <a:pt x="346786" y="237883"/>
                </a:lnTo>
                <a:lnTo>
                  <a:pt x="347941" y="227545"/>
                </a:lnTo>
                <a:lnTo>
                  <a:pt x="348246" y="218897"/>
                </a:lnTo>
                <a:close/>
              </a:path>
              <a:path w="438150" h="438150">
                <a:moveTo>
                  <a:pt x="437781" y="211721"/>
                </a:moveTo>
                <a:lnTo>
                  <a:pt x="432181" y="169151"/>
                </a:lnTo>
                <a:lnTo>
                  <a:pt x="418376" y="128498"/>
                </a:lnTo>
                <a:lnTo>
                  <a:pt x="396913" y="91313"/>
                </a:lnTo>
                <a:lnTo>
                  <a:pt x="379171" y="69646"/>
                </a:lnTo>
                <a:lnTo>
                  <a:pt x="378739" y="69176"/>
                </a:lnTo>
                <a:lnTo>
                  <a:pt x="368604" y="59042"/>
                </a:lnTo>
                <a:lnTo>
                  <a:pt x="368223" y="58699"/>
                </a:lnTo>
                <a:lnTo>
                  <a:pt x="368223" y="221665"/>
                </a:lnTo>
                <a:lnTo>
                  <a:pt x="367576" y="233184"/>
                </a:lnTo>
                <a:lnTo>
                  <a:pt x="356793" y="276593"/>
                </a:lnTo>
                <a:lnTo>
                  <a:pt x="336664" y="310921"/>
                </a:lnTo>
                <a:lnTo>
                  <a:pt x="301701" y="343306"/>
                </a:lnTo>
                <a:lnTo>
                  <a:pt x="258305" y="363054"/>
                </a:lnTo>
                <a:lnTo>
                  <a:pt x="226987" y="368134"/>
                </a:lnTo>
                <a:lnTo>
                  <a:pt x="226847" y="368134"/>
                </a:lnTo>
                <a:lnTo>
                  <a:pt x="187248" y="364947"/>
                </a:lnTo>
                <a:lnTo>
                  <a:pt x="142849" y="347560"/>
                </a:lnTo>
                <a:lnTo>
                  <a:pt x="106197" y="317093"/>
                </a:lnTo>
                <a:lnTo>
                  <a:pt x="81000" y="276631"/>
                </a:lnTo>
                <a:lnTo>
                  <a:pt x="70853" y="238975"/>
                </a:lnTo>
                <a:lnTo>
                  <a:pt x="69532" y="221665"/>
                </a:lnTo>
                <a:lnTo>
                  <a:pt x="69532" y="215836"/>
                </a:lnTo>
                <a:lnTo>
                  <a:pt x="77571" y="170459"/>
                </a:lnTo>
                <a:lnTo>
                  <a:pt x="95719" y="134378"/>
                </a:lnTo>
                <a:lnTo>
                  <a:pt x="127381" y="100838"/>
                </a:lnTo>
                <a:lnTo>
                  <a:pt x="162344" y="80645"/>
                </a:lnTo>
                <a:lnTo>
                  <a:pt x="207251" y="69989"/>
                </a:lnTo>
                <a:lnTo>
                  <a:pt x="213017" y="69646"/>
                </a:lnTo>
                <a:lnTo>
                  <a:pt x="224688" y="69646"/>
                </a:lnTo>
                <a:lnTo>
                  <a:pt x="264363" y="76644"/>
                </a:lnTo>
                <a:lnTo>
                  <a:pt x="305612" y="97332"/>
                </a:lnTo>
                <a:lnTo>
                  <a:pt x="335026" y="125044"/>
                </a:lnTo>
                <a:lnTo>
                  <a:pt x="358152" y="164973"/>
                </a:lnTo>
                <a:lnTo>
                  <a:pt x="367525" y="204279"/>
                </a:lnTo>
                <a:lnTo>
                  <a:pt x="368223" y="221665"/>
                </a:lnTo>
                <a:lnTo>
                  <a:pt x="368223" y="58699"/>
                </a:lnTo>
                <a:lnTo>
                  <a:pt x="334543" y="32905"/>
                </a:lnTo>
                <a:lnTo>
                  <a:pt x="296037" y="13919"/>
                </a:lnTo>
                <a:lnTo>
                  <a:pt x="254571" y="2806"/>
                </a:lnTo>
                <a:lnTo>
                  <a:pt x="226060" y="0"/>
                </a:lnTo>
                <a:lnTo>
                  <a:pt x="211721" y="0"/>
                </a:lnTo>
                <a:lnTo>
                  <a:pt x="169164" y="5600"/>
                </a:lnTo>
                <a:lnTo>
                  <a:pt x="128498" y="19405"/>
                </a:lnTo>
                <a:lnTo>
                  <a:pt x="91325" y="40868"/>
                </a:lnTo>
                <a:lnTo>
                  <a:pt x="59042" y="69176"/>
                </a:lnTo>
                <a:lnTo>
                  <a:pt x="32905" y="103238"/>
                </a:lnTo>
                <a:lnTo>
                  <a:pt x="13919" y="141744"/>
                </a:lnTo>
                <a:lnTo>
                  <a:pt x="2806" y="183210"/>
                </a:lnTo>
                <a:lnTo>
                  <a:pt x="0" y="211721"/>
                </a:lnTo>
                <a:lnTo>
                  <a:pt x="0" y="226060"/>
                </a:lnTo>
                <a:lnTo>
                  <a:pt x="5600" y="268617"/>
                </a:lnTo>
                <a:lnTo>
                  <a:pt x="19405" y="309270"/>
                </a:lnTo>
                <a:lnTo>
                  <a:pt x="40868" y="346456"/>
                </a:lnTo>
                <a:lnTo>
                  <a:pt x="69176" y="378739"/>
                </a:lnTo>
                <a:lnTo>
                  <a:pt x="103238" y="404863"/>
                </a:lnTo>
                <a:lnTo>
                  <a:pt x="141744" y="423862"/>
                </a:lnTo>
                <a:lnTo>
                  <a:pt x="183222" y="434962"/>
                </a:lnTo>
                <a:lnTo>
                  <a:pt x="211721" y="437781"/>
                </a:lnTo>
                <a:lnTo>
                  <a:pt x="226060" y="437781"/>
                </a:lnTo>
                <a:lnTo>
                  <a:pt x="268630" y="432168"/>
                </a:lnTo>
                <a:lnTo>
                  <a:pt x="309283" y="418376"/>
                </a:lnTo>
                <a:lnTo>
                  <a:pt x="346468" y="396900"/>
                </a:lnTo>
                <a:lnTo>
                  <a:pt x="378739" y="368592"/>
                </a:lnTo>
                <a:lnTo>
                  <a:pt x="404876" y="334530"/>
                </a:lnTo>
                <a:lnTo>
                  <a:pt x="423862" y="296024"/>
                </a:lnTo>
                <a:lnTo>
                  <a:pt x="434975" y="254558"/>
                </a:lnTo>
                <a:lnTo>
                  <a:pt x="437781" y="226060"/>
                </a:lnTo>
                <a:lnTo>
                  <a:pt x="437781" y="211721"/>
                </a:lnTo>
                <a:close/>
              </a:path>
            </a:pathLst>
          </a:custGeom>
          <a:solidFill>
            <a:srgbClr val="F1F1F1"/>
          </a:solidFill>
        </p:spPr>
        <p:txBody>
          <a:bodyPr wrap="square" lIns="0" tIns="0" rIns="0" bIns="0" rtlCol="0"/>
          <a:lstStyle/>
          <a:p/>
        </p:txBody>
      </p:sp>
      <p:pic>
        <p:nvPicPr>
          <p:cNvPr id="9" name="object 9"/>
          <p:cNvPicPr/>
          <p:nvPr/>
        </p:nvPicPr>
        <p:blipFill>
          <a:blip r:embed="rId1" cstate="print"/>
          <a:stretch>
            <a:fillRect/>
          </a:stretch>
        </p:blipFill>
        <p:spPr>
          <a:xfrm>
            <a:off x="713424" y="8575426"/>
            <a:ext cx="542467" cy="542452"/>
          </a:xfrm>
          <a:prstGeom prst="rect">
            <a:avLst/>
          </a:prstGeom>
        </p:spPr>
      </p:pic>
      <p:grpSp>
        <p:nvGrpSpPr>
          <p:cNvPr id="10" name="object 10"/>
          <p:cNvGrpSpPr/>
          <p:nvPr/>
        </p:nvGrpSpPr>
        <p:grpSpPr>
          <a:xfrm>
            <a:off x="3522573" y="9490871"/>
            <a:ext cx="495300" cy="341630"/>
            <a:chOff x="3522573" y="9490871"/>
            <a:chExt cx="495300" cy="341630"/>
          </a:xfrm>
        </p:grpSpPr>
        <p:sp>
          <p:nvSpPr>
            <p:cNvPr id="11" name="object 11"/>
            <p:cNvSpPr/>
            <p:nvPr/>
          </p:nvSpPr>
          <p:spPr>
            <a:xfrm>
              <a:off x="3522573" y="9490871"/>
              <a:ext cx="495300" cy="341630"/>
            </a:xfrm>
            <a:custGeom>
              <a:avLst/>
              <a:gdLst/>
              <a:ahLst/>
              <a:cxnLst/>
              <a:rect l="l" t="t" r="r" b="b"/>
              <a:pathLst>
                <a:path w="495300" h="341629">
                  <a:moveTo>
                    <a:pt x="247441" y="341232"/>
                  </a:moveTo>
                  <a:lnTo>
                    <a:pt x="165293" y="339942"/>
                  </a:lnTo>
                  <a:lnTo>
                    <a:pt x="100709" y="336878"/>
                  </a:lnTo>
                  <a:lnTo>
                    <a:pt x="54321" y="330910"/>
                  </a:lnTo>
                  <a:lnTo>
                    <a:pt x="21160" y="309055"/>
                  </a:lnTo>
                  <a:lnTo>
                    <a:pt x="4423" y="264517"/>
                  </a:lnTo>
                  <a:lnTo>
                    <a:pt x="163" y="216916"/>
                  </a:lnTo>
                  <a:lnTo>
                    <a:pt x="0" y="170616"/>
                  </a:lnTo>
                  <a:lnTo>
                    <a:pt x="158" y="157673"/>
                  </a:lnTo>
                  <a:lnTo>
                    <a:pt x="4289" y="87961"/>
                  </a:lnTo>
                  <a:lnTo>
                    <a:pt x="12802" y="46132"/>
                  </a:lnTo>
                  <a:lnTo>
                    <a:pt x="39056" y="16718"/>
                  </a:lnTo>
                  <a:lnTo>
                    <a:pt x="78643" y="4654"/>
                  </a:lnTo>
                  <a:lnTo>
                    <a:pt x="157101" y="337"/>
                  </a:lnTo>
                  <a:lnTo>
                    <a:pt x="247132" y="0"/>
                  </a:lnTo>
                  <a:lnTo>
                    <a:pt x="271902" y="161"/>
                  </a:lnTo>
                  <a:lnTo>
                    <a:pt x="329277" y="1290"/>
                  </a:lnTo>
                  <a:lnTo>
                    <a:pt x="393858" y="4354"/>
                  </a:lnTo>
                  <a:lnTo>
                    <a:pt x="440245" y="10322"/>
                  </a:lnTo>
                  <a:lnTo>
                    <a:pt x="473406" y="32177"/>
                  </a:lnTo>
                  <a:lnTo>
                    <a:pt x="490152" y="76715"/>
                  </a:lnTo>
                  <a:lnTo>
                    <a:pt x="494541" y="124316"/>
                  </a:lnTo>
                  <a:lnTo>
                    <a:pt x="494883" y="170616"/>
                  </a:lnTo>
                  <a:lnTo>
                    <a:pt x="494720" y="183608"/>
                  </a:lnTo>
                  <a:lnTo>
                    <a:pt x="490463" y="253534"/>
                  </a:lnTo>
                  <a:lnTo>
                    <a:pt x="481771" y="295412"/>
                  </a:lnTo>
                  <a:lnTo>
                    <a:pt x="455518" y="324826"/>
                  </a:lnTo>
                  <a:lnTo>
                    <a:pt x="415931" y="336881"/>
                  </a:lnTo>
                  <a:lnTo>
                    <a:pt x="337472" y="341071"/>
                  </a:lnTo>
                  <a:lnTo>
                    <a:pt x="247441" y="341232"/>
                  </a:lnTo>
                  <a:close/>
                </a:path>
              </a:pathLst>
            </a:custGeom>
            <a:solidFill>
              <a:srgbClr val="FF0000"/>
            </a:solidFill>
          </p:spPr>
          <p:txBody>
            <a:bodyPr wrap="square" lIns="0" tIns="0" rIns="0" bIns="0" rtlCol="0"/>
            <a:lstStyle/>
            <a:p/>
          </p:txBody>
        </p:sp>
        <p:sp>
          <p:nvSpPr>
            <p:cNvPr id="12" name="object 12"/>
            <p:cNvSpPr/>
            <p:nvPr/>
          </p:nvSpPr>
          <p:spPr>
            <a:xfrm>
              <a:off x="3720457" y="9588373"/>
              <a:ext cx="128905" cy="146685"/>
            </a:xfrm>
            <a:custGeom>
              <a:avLst/>
              <a:gdLst/>
              <a:ahLst/>
              <a:cxnLst/>
              <a:rect l="l" t="t" r="r" b="b"/>
              <a:pathLst>
                <a:path w="128904" h="146684">
                  <a:moveTo>
                    <a:pt x="7" y="146229"/>
                  </a:moveTo>
                  <a:lnTo>
                    <a:pt x="0" y="0"/>
                  </a:lnTo>
                  <a:lnTo>
                    <a:pt x="128329" y="73114"/>
                  </a:lnTo>
                  <a:lnTo>
                    <a:pt x="7" y="146229"/>
                  </a:lnTo>
                  <a:close/>
                </a:path>
              </a:pathLst>
            </a:custGeom>
            <a:solidFill>
              <a:srgbClr val="FFFFFF"/>
            </a:solidFill>
          </p:spPr>
          <p:txBody>
            <a:bodyPr wrap="square" lIns="0" tIns="0" rIns="0" bIns="0" rtlCol="0"/>
            <a:lstStyle/>
            <a:p/>
          </p:txBody>
        </p:sp>
      </p:grpSp>
      <p:sp>
        <p:nvSpPr>
          <p:cNvPr id="13" name="object 13"/>
          <p:cNvSpPr/>
          <p:nvPr/>
        </p:nvSpPr>
        <p:spPr>
          <a:xfrm>
            <a:off x="3674509" y="8780676"/>
            <a:ext cx="41910" cy="38735"/>
          </a:xfrm>
          <a:custGeom>
            <a:avLst/>
            <a:gdLst/>
            <a:ahLst/>
            <a:cxnLst/>
            <a:rect l="l" t="t" r="r" b="b"/>
            <a:pathLst>
              <a:path w="41910" h="38734">
                <a:moveTo>
                  <a:pt x="29073" y="38322"/>
                </a:moveTo>
                <a:lnTo>
                  <a:pt x="0" y="38322"/>
                </a:lnTo>
                <a:lnTo>
                  <a:pt x="4302" y="32001"/>
                </a:lnTo>
                <a:lnTo>
                  <a:pt x="34657" y="4361"/>
                </a:lnTo>
                <a:lnTo>
                  <a:pt x="41898" y="0"/>
                </a:lnTo>
                <a:lnTo>
                  <a:pt x="38192" y="8825"/>
                </a:lnTo>
                <a:lnTo>
                  <a:pt x="34808" y="18176"/>
                </a:lnTo>
                <a:lnTo>
                  <a:pt x="31763" y="28020"/>
                </a:lnTo>
                <a:lnTo>
                  <a:pt x="29073" y="38322"/>
                </a:lnTo>
                <a:close/>
              </a:path>
            </a:pathLst>
          </a:custGeom>
          <a:solidFill>
            <a:srgbClr val="000000"/>
          </a:solidFill>
        </p:spPr>
        <p:txBody>
          <a:bodyPr wrap="square" lIns="0" tIns="0" rIns="0" bIns="0" rtlCol="0"/>
          <a:lstStyle/>
          <a:p/>
        </p:txBody>
      </p:sp>
      <p:sp>
        <p:nvSpPr>
          <p:cNvPr id="14" name="object 14"/>
          <p:cNvSpPr/>
          <p:nvPr/>
        </p:nvSpPr>
        <p:spPr>
          <a:xfrm>
            <a:off x="3674509" y="8956054"/>
            <a:ext cx="41910" cy="38735"/>
          </a:xfrm>
          <a:custGeom>
            <a:avLst/>
            <a:gdLst/>
            <a:ahLst/>
            <a:cxnLst/>
            <a:rect l="l" t="t" r="r" b="b"/>
            <a:pathLst>
              <a:path w="41910" h="38734">
                <a:moveTo>
                  <a:pt x="41898" y="38322"/>
                </a:moveTo>
                <a:lnTo>
                  <a:pt x="9227" y="12287"/>
                </a:lnTo>
                <a:lnTo>
                  <a:pt x="0" y="0"/>
                </a:lnTo>
                <a:lnTo>
                  <a:pt x="29073" y="0"/>
                </a:lnTo>
                <a:lnTo>
                  <a:pt x="31762" y="10301"/>
                </a:lnTo>
                <a:lnTo>
                  <a:pt x="34808" y="20145"/>
                </a:lnTo>
                <a:lnTo>
                  <a:pt x="38192" y="29496"/>
                </a:lnTo>
                <a:lnTo>
                  <a:pt x="41898" y="38322"/>
                </a:lnTo>
                <a:close/>
              </a:path>
            </a:pathLst>
          </a:custGeom>
          <a:solidFill>
            <a:srgbClr val="000000"/>
          </a:solidFill>
        </p:spPr>
        <p:txBody>
          <a:bodyPr wrap="square" lIns="0" tIns="0" rIns="0" bIns="0" rtlCol="0"/>
          <a:lstStyle/>
          <a:p/>
        </p:txBody>
      </p:sp>
      <p:sp>
        <p:nvSpPr>
          <p:cNvPr id="15" name="object 15"/>
          <p:cNvSpPr/>
          <p:nvPr/>
        </p:nvSpPr>
        <p:spPr>
          <a:xfrm>
            <a:off x="3742207" y="8765425"/>
            <a:ext cx="134620" cy="53975"/>
          </a:xfrm>
          <a:custGeom>
            <a:avLst/>
            <a:gdLst/>
            <a:ahLst/>
            <a:cxnLst/>
            <a:rect l="l" t="t" r="r" b="b"/>
            <a:pathLst>
              <a:path w="134620" h="53975">
                <a:moveTo>
                  <a:pt x="66776" y="53581"/>
                </a:moveTo>
                <a:lnTo>
                  <a:pt x="49060" y="13677"/>
                </a:lnTo>
                <a:lnTo>
                  <a:pt x="33388" y="0"/>
                </a:lnTo>
                <a:lnTo>
                  <a:pt x="29819" y="1308"/>
                </a:lnTo>
                <a:lnTo>
                  <a:pt x="7493" y="32372"/>
                </a:lnTo>
                <a:lnTo>
                  <a:pt x="0" y="53581"/>
                </a:lnTo>
                <a:lnTo>
                  <a:pt x="66776" y="53581"/>
                </a:lnTo>
                <a:close/>
              </a:path>
              <a:path w="134620" h="53975">
                <a:moveTo>
                  <a:pt x="134480" y="53581"/>
                </a:moveTo>
                <a:lnTo>
                  <a:pt x="106781" y="24498"/>
                </a:lnTo>
                <a:lnTo>
                  <a:pt x="92583" y="15252"/>
                </a:lnTo>
                <a:lnTo>
                  <a:pt x="96291" y="24079"/>
                </a:lnTo>
                <a:lnTo>
                  <a:pt x="99682" y="33439"/>
                </a:lnTo>
                <a:lnTo>
                  <a:pt x="102717" y="43281"/>
                </a:lnTo>
                <a:lnTo>
                  <a:pt x="105410" y="53581"/>
                </a:lnTo>
                <a:lnTo>
                  <a:pt x="134480" y="53581"/>
                </a:lnTo>
                <a:close/>
              </a:path>
            </a:pathLst>
          </a:custGeom>
          <a:solidFill>
            <a:srgbClr val="000000"/>
          </a:solidFill>
        </p:spPr>
        <p:txBody>
          <a:bodyPr wrap="square" lIns="0" tIns="0" rIns="0" bIns="0" rtlCol="0"/>
          <a:lstStyle/>
          <a:p/>
        </p:txBody>
      </p:sp>
      <p:sp>
        <p:nvSpPr>
          <p:cNvPr id="16" name="object 16"/>
          <p:cNvSpPr/>
          <p:nvPr/>
        </p:nvSpPr>
        <p:spPr>
          <a:xfrm>
            <a:off x="3742214" y="8956054"/>
            <a:ext cx="67310" cy="53975"/>
          </a:xfrm>
          <a:custGeom>
            <a:avLst/>
            <a:gdLst/>
            <a:ahLst/>
            <a:cxnLst/>
            <a:rect l="l" t="t" r="r" b="b"/>
            <a:pathLst>
              <a:path w="67310" h="53975">
                <a:moveTo>
                  <a:pt x="33389" y="53576"/>
                </a:moveTo>
                <a:lnTo>
                  <a:pt x="7488" y="21205"/>
                </a:lnTo>
                <a:lnTo>
                  <a:pt x="0" y="0"/>
                </a:lnTo>
                <a:lnTo>
                  <a:pt x="66778" y="0"/>
                </a:lnTo>
                <a:lnTo>
                  <a:pt x="49060" y="39900"/>
                </a:lnTo>
                <a:lnTo>
                  <a:pt x="33389" y="53576"/>
                </a:lnTo>
                <a:close/>
              </a:path>
            </a:pathLst>
          </a:custGeom>
          <a:solidFill>
            <a:srgbClr val="000000"/>
          </a:solidFill>
        </p:spPr>
        <p:txBody>
          <a:bodyPr wrap="square" lIns="0" tIns="0" rIns="0" bIns="0" rtlCol="0"/>
          <a:lstStyle/>
          <a:p/>
        </p:txBody>
      </p:sp>
      <p:sp>
        <p:nvSpPr>
          <p:cNvPr id="17" name="object 17"/>
          <p:cNvSpPr/>
          <p:nvPr/>
        </p:nvSpPr>
        <p:spPr>
          <a:xfrm>
            <a:off x="3653498" y="8856377"/>
            <a:ext cx="44450" cy="62865"/>
          </a:xfrm>
          <a:custGeom>
            <a:avLst/>
            <a:gdLst/>
            <a:ahLst/>
            <a:cxnLst/>
            <a:rect l="l" t="t" r="r" b="b"/>
            <a:pathLst>
              <a:path w="44450" h="62865">
                <a:moveTo>
                  <a:pt x="43888" y="62298"/>
                </a:moveTo>
                <a:lnTo>
                  <a:pt x="3996" y="62298"/>
                </a:lnTo>
                <a:lnTo>
                  <a:pt x="2261" y="54693"/>
                </a:lnTo>
                <a:lnTo>
                  <a:pt x="1011" y="46954"/>
                </a:lnTo>
                <a:lnTo>
                  <a:pt x="254" y="39100"/>
                </a:lnTo>
                <a:lnTo>
                  <a:pt x="0" y="31149"/>
                </a:lnTo>
                <a:lnTo>
                  <a:pt x="254" y="23198"/>
                </a:lnTo>
                <a:lnTo>
                  <a:pt x="1011" y="15344"/>
                </a:lnTo>
                <a:lnTo>
                  <a:pt x="2262" y="7605"/>
                </a:lnTo>
                <a:lnTo>
                  <a:pt x="3996" y="0"/>
                </a:lnTo>
                <a:lnTo>
                  <a:pt x="43888" y="0"/>
                </a:lnTo>
                <a:lnTo>
                  <a:pt x="43229" y="7618"/>
                </a:lnTo>
                <a:lnTo>
                  <a:pt x="42751" y="15355"/>
                </a:lnTo>
                <a:lnTo>
                  <a:pt x="42461" y="23201"/>
                </a:lnTo>
                <a:lnTo>
                  <a:pt x="42363" y="31149"/>
                </a:lnTo>
                <a:lnTo>
                  <a:pt x="42461" y="39097"/>
                </a:lnTo>
                <a:lnTo>
                  <a:pt x="42751" y="46943"/>
                </a:lnTo>
                <a:lnTo>
                  <a:pt x="43229" y="54680"/>
                </a:lnTo>
                <a:lnTo>
                  <a:pt x="43888" y="62298"/>
                </a:lnTo>
                <a:close/>
              </a:path>
            </a:pathLst>
          </a:custGeom>
          <a:solidFill>
            <a:srgbClr val="000000"/>
          </a:solidFill>
        </p:spPr>
        <p:txBody>
          <a:bodyPr wrap="square" lIns="0" tIns="0" rIns="0" bIns="0" rtlCol="0"/>
          <a:lstStyle/>
          <a:p/>
        </p:txBody>
      </p:sp>
      <p:sp>
        <p:nvSpPr>
          <p:cNvPr id="18" name="object 18"/>
          <p:cNvSpPr/>
          <p:nvPr/>
        </p:nvSpPr>
        <p:spPr>
          <a:xfrm>
            <a:off x="3513874" y="8625814"/>
            <a:ext cx="523875" cy="523875"/>
          </a:xfrm>
          <a:custGeom>
            <a:avLst/>
            <a:gdLst/>
            <a:ahLst/>
            <a:cxnLst/>
            <a:rect l="l" t="t" r="r" b="b"/>
            <a:pathLst>
              <a:path w="523875" h="523875">
                <a:moveTo>
                  <a:pt x="304088" y="261721"/>
                </a:moveTo>
                <a:lnTo>
                  <a:pt x="303974" y="253809"/>
                </a:lnTo>
                <a:lnTo>
                  <a:pt x="303644" y="245973"/>
                </a:lnTo>
                <a:lnTo>
                  <a:pt x="303098" y="238213"/>
                </a:lnTo>
                <a:lnTo>
                  <a:pt x="302336" y="230568"/>
                </a:lnTo>
                <a:lnTo>
                  <a:pt x="221119" y="230568"/>
                </a:lnTo>
                <a:lnTo>
                  <a:pt x="220357" y="238213"/>
                </a:lnTo>
                <a:lnTo>
                  <a:pt x="219811" y="245973"/>
                </a:lnTo>
                <a:lnTo>
                  <a:pt x="219468" y="253809"/>
                </a:lnTo>
                <a:lnTo>
                  <a:pt x="219367" y="261721"/>
                </a:lnTo>
                <a:lnTo>
                  <a:pt x="219468" y="269621"/>
                </a:lnTo>
                <a:lnTo>
                  <a:pt x="219811" y="277456"/>
                </a:lnTo>
                <a:lnTo>
                  <a:pt x="220357" y="285216"/>
                </a:lnTo>
                <a:lnTo>
                  <a:pt x="221119" y="292862"/>
                </a:lnTo>
                <a:lnTo>
                  <a:pt x="302336" y="292862"/>
                </a:lnTo>
                <a:lnTo>
                  <a:pt x="303098" y="285216"/>
                </a:lnTo>
                <a:lnTo>
                  <a:pt x="303644" y="277456"/>
                </a:lnTo>
                <a:lnTo>
                  <a:pt x="303974" y="269621"/>
                </a:lnTo>
                <a:lnTo>
                  <a:pt x="304088" y="261721"/>
                </a:lnTo>
                <a:close/>
              </a:path>
              <a:path w="523875" h="523875">
                <a:moveTo>
                  <a:pt x="362813" y="330250"/>
                </a:moveTo>
                <a:lnTo>
                  <a:pt x="333743" y="330250"/>
                </a:lnTo>
                <a:lnTo>
                  <a:pt x="331050" y="340550"/>
                </a:lnTo>
                <a:lnTo>
                  <a:pt x="328015" y="350393"/>
                </a:lnTo>
                <a:lnTo>
                  <a:pt x="324624" y="359740"/>
                </a:lnTo>
                <a:lnTo>
                  <a:pt x="320916" y="368566"/>
                </a:lnTo>
                <a:lnTo>
                  <a:pt x="328155" y="364210"/>
                </a:lnTo>
                <a:lnTo>
                  <a:pt x="358508" y="336562"/>
                </a:lnTo>
                <a:lnTo>
                  <a:pt x="362813" y="330250"/>
                </a:lnTo>
                <a:close/>
              </a:path>
              <a:path w="523875" h="523875">
                <a:moveTo>
                  <a:pt x="383832" y="261721"/>
                </a:moveTo>
                <a:lnTo>
                  <a:pt x="383578" y="253771"/>
                </a:lnTo>
                <a:lnTo>
                  <a:pt x="382816" y="245910"/>
                </a:lnTo>
                <a:lnTo>
                  <a:pt x="381571" y="238175"/>
                </a:lnTo>
                <a:lnTo>
                  <a:pt x="379831" y="230568"/>
                </a:lnTo>
                <a:lnTo>
                  <a:pt x="339940" y="230568"/>
                </a:lnTo>
                <a:lnTo>
                  <a:pt x="340601" y="238188"/>
                </a:lnTo>
                <a:lnTo>
                  <a:pt x="341071" y="245922"/>
                </a:lnTo>
                <a:lnTo>
                  <a:pt x="341363" y="253771"/>
                </a:lnTo>
                <a:lnTo>
                  <a:pt x="341464" y="261721"/>
                </a:lnTo>
                <a:lnTo>
                  <a:pt x="341363" y="269671"/>
                </a:lnTo>
                <a:lnTo>
                  <a:pt x="341071" y="277507"/>
                </a:lnTo>
                <a:lnTo>
                  <a:pt x="340601" y="285254"/>
                </a:lnTo>
                <a:lnTo>
                  <a:pt x="339940" y="292862"/>
                </a:lnTo>
                <a:lnTo>
                  <a:pt x="379831" y="292862"/>
                </a:lnTo>
                <a:lnTo>
                  <a:pt x="381571" y="285267"/>
                </a:lnTo>
                <a:lnTo>
                  <a:pt x="382816" y="277520"/>
                </a:lnTo>
                <a:lnTo>
                  <a:pt x="383578" y="269671"/>
                </a:lnTo>
                <a:lnTo>
                  <a:pt x="383832" y="261721"/>
                </a:lnTo>
                <a:close/>
              </a:path>
              <a:path w="523875" h="523875">
                <a:moveTo>
                  <a:pt x="523443" y="261721"/>
                </a:moveTo>
                <a:lnTo>
                  <a:pt x="519226" y="214668"/>
                </a:lnTo>
                <a:lnTo>
                  <a:pt x="507072" y="170395"/>
                </a:lnTo>
                <a:lnTo>
                  <a:pt x="487705" y="129628"/>
                </a:lnTo>
                <a:lnTo>
                  <a:pt x="461886" y="93103"/>
                </a:lnTo>
                <a:lnTo>
                  <a:pt x="430339" y="61556"/>
                </a:lnTo>
                <a:lnTo>
                  <a:pt x="421208" y="55105"/>
                </a:lnTo>
                <a:lnTo>
                  <a:pt x="421208" y="261721"/>
                </a:lnTo>
                <a:lnTo>
                  <a:pt x="413080" y="312127"/>
                </a:lnTo>
                <a:lnTo>
                  <a:pt x="390436" y="355904"/>
                </a:lnTo>
                <a:lnTo>
                  <a:pt x="355917" y="390436"/>
                </a:lnTo>
                <a:lnTo>
                  <a:pt x="312127" y="413067"/>
                </a:lnTo>
                <a:lnTo>
                  <a:pt x="261721" y="421208"/>
                </a:lnTo>
                <a:lnTo>
                  <a:pt x="211315" y="413067"/>
                </a:lnTo>
                <a:lnTo>
                  <a:pt x="167538" y="390436"/>
                </a:lnTo>
                <a:lnTo>
                  <a:pt x="133007" y="355904"/>
                </a:lnTo>
                <a:lnTo>
                  <a:pt x="110375" y="312127"/>
                </a:lnTo>
                <a:lnTo>
                  <a:pt x="102235" y="261721"/>
                </a:lnTo>
                <a:lnTo>
                  <a:pt x="110375" y="211315"/>
                </a:lnTo>
                <a:lnTo>
                  <a:pt x="133007" y="167525"/>
                </a:lnTo>
                <a:lnTo>
                  <a:pt x="167538" y="133007"/>
                </a:lnTo>
                <a:lnTo>
                  <a:pt x="211315" y="110363"/>
                </a:lnTo>
                <a:lnTo>
                  <a:pt x="261721" y="102235"/>
                </a:lnTo>
                <a:lnTo>
                  <a:pt x="312127" y="110363"/>
                </a:lnTo>
                <a:lnTo>
                  <a:pt x="355917" y="133007"/>
                </a:lnTo>
                <a:lnTo>
                  <a:pt x="390436" y="167525"/>
                </a:lnTo>
                <a:lnTo>
                  <a:pt x="413080" y="211315"/>
                </a:lnTo>
                <a:lnTo>
                  <a:pt x="421208" y="261721"/>
                </a:lnTo>
                <a:lnTo>
                  <a:pt x="421208" y="55105"/>
                </a:lnTo>
                <a:lnTo>
                  <a:pt x="393814" y="35737"/>
                </a:lnTo>
                <a:lnTo>
                  <a:pt x="353047" y="16370"/>
                </a:lnTo>
                <a:lnTo>
                  <a:pt x="308762" y="4216"/>
                </a:lnTo>
                <a:lnTo>
                  <a:pt x="261721" y="0"/>
                </a:lnTo>
                <a:lnTo>
                  <a:pt x="214680" y="4216"/>
                </a:lnTo>
                <a:lnTo>
                  <a:pt x="170395" y="16370"/>
                </a:lnTo>
                <a:lnTo>
                  <a:pt x="129628" y="35737"/>
                </a:lnTo>
                <a:lnTo>
                  <a:pt x="93103" y="61556"/>
                </a:lnTo>
                <a:lnTo>
                  <a:pt x="61556" y="93103"/>
                </a:lnTo>
                <a:lnTo>
                  <a:pt x="35737" y="129628"/>
                </a:lnTo>
                <a:lnTo>
                  <a:pt x="16383" y="170395"/>
                </a:lnTo>
                <a:lnTo>
                  <a:pt x="4229" y="214668"/>
                </a:lnTo>
                <a:lnTo>
                  <a:pt x="0" y="261721"/>
                </a:lnTo>
                <a:lnTo>
                  <a:pt x="4229" y="308762"/>
                </a:lnTo>
                <a:lnTo>
                  <a:pt x="16383" y="353034"/>
                </a:lnTo>
                <a:lnTo>
                  <a:pt x="35737" y="393814"/>
                </a:lnTo>
                <a:lnTo>
                  <a:pt x="61556" y="430339"/>
                </a:lnTo>
                <a:lnTo>
                  <a:pt x="93103" y="461886"/>
                </a:lnTo>
                <a:lnTo>
                  <a:pt x="129628" y="487705"/>
                </a:lnTo>
                <a:lnTo>
                  <a:pt x="170395" y="507060"/>
                </a:lnTo>
                <a:lnTo>
                  <a:pt x="214680" y="519214"/>
                </a:lnTo>
                <a:lnTo>
                  <a:pt x="261721" y="523430"/>
                </a:lnTo>
                <a:lnTo>
                  <a:pt x="308762" y="519214"/>
                </a:lnTo>
                <a:lnTo>
                  <a:pt x="353047" y="507060"/>
                </a:lnTo>
                <a:lnTo>
                  <a:pt x="393814" y="487705"/>
                </a:lnTo>
                <a:lnTo>
                  <a:pt x="430339" y="461886"/>
                </a:lnTo>
                <a:lnTo>
                  <a:pt x="461886" y="430339"/>
                </a:lnTo>
                <a:lnTo>
                  <a:pt x="487705" y="393814"/>
                </a:lnTo>
                <a:lnTo>
                  <a:pt x="507072" y="353034"/>
                </a:lnTo>
                <a:lnTo>
                  <a:pt x="519226" y="308762"/>
                </a:lnTo>
                <a:lnTo>
                  <a:pt x="523443" y="261721"/>
                </a:lnTo>
                <a:close/>
              </a:path>
            </a:pathLst>
          </a:custGeom>
          <a:solidFill>
            <a:srgbClr val="000000"/>
          </a:solidFill>
        </p:spPr>
        <p:txBody>
          <a:bodyPr wrap="square" lIns="0" tIns="0" rIns="0" bIns="0" rtlCol="0"/>
          <a:lstStyle/>
          <a:p/>
        </p:txBody>
      </p:sp>
      <p:sp>
        <p:nvSpPr>
          <p:cNvPr id="19" name="object 19"/>
          <p:cNvSpPr txBox="1"/>
          <p:nvPr/>
        </p:nvSpPr>
        <p:spPr>
          <a:xfrm>
            <a:off x="742664" y="7327451"/>
            <a:ext cx="5890260" cy="1000125"/>
          </a:xfrm>
          <a:prstGeom prst="rect">
            <a:avLst/>
          </a:prstGeom>
        </p:spPr>
        <p:txBody>
          <a:bodyPr vert="horz" wrap="square" lIns="0" tIns="12065" rIns="0" bIns="0" rtlCol="0">
            <a:spAutoFit/>
          </a:bodyPr>
          <a:lstStyle/>
          <a:p>
            <a:pPr marL="12700">
              <a:lnSpc>
                <a:spcPct val="100000"/>
              </a:lnSpc>
              <a:spcBef>
                <a:spcPts val="95"/>
              </a:spcBef>
            </a:pPr>
            <a:r>
              <a:rPr sz="6400" b="1" spc="425" dirty="0">
                <a:solidFill>
                  <a:srgbClr val="F1F1F1"/>
                </a:solidFill>
                <a:latin typeface="Trebuchet MS" panose="020B0603020202020204"/>
                <a:cs typeface="Trebuchet MS" panose="020B0603020202020204"/>
              </a:rPr>
              <a:t>TER</a:t>
            </a:r>
            <a:r>
              <a:rPr sz="6400" b="1" spc="425" dirty="0">
                <a:solidFill>
                  <a:srgbClr val="FF0000"/>
                </a:solidFill>
                <a:latin typeface="Trebuchet MS" panose="020B0603020202020204"/>
                <a:cs typeface="Trebuchet MS" panose="020B0603020202020204"/>
              </a:rPr>
              <a:t>IMA</a:t>
            </a:r>
            <a:r>
              <a:rPr sz="6400" b="1" spc="-345" dirty="0">
                <a:solidFill>
                  <a:srgbClr val="FF0000"/>
                </a:solidFill>
                <a:latin typeface="Trebuchet MS" panose="020B0603020202020204"/>
                <a:cs typeface="Trebuchet MS" panose="020B0603020202020204"/>
              </a:rPr>
              <a:t> </a:t>
            </a:r>
            <a:r>
              <a:rPr sz="6400" b="1" spc="480" dirty="0">
                <a:solidFill>
                  <a:srgbClr val="FF0000"/>
                </a:solidFill>
                <a:latin typeface="Trebuchet MS" panose="020B0603020202020204"/>
                <a:cs typeface="Trebuchet MS" panose="020B0603020202020204"/>
              </a:rPr>
              <a:t>KASIH</a:t>
            </a:r>
            <a:endParaRPr sz="6400" b="1" spc="480" dirty="0">
              <a:solidFill>
                <a:srgbClr val="FF0000"/>
              </a:solidFill>
              <a:latin typeface="Trebuchet MS" panose="020B0603020202020204"/>
              <a:cs typeface="Trebuchet MS" panose="020B0603020202020204"/>
            </a:endParaRPr>
          </a:p>
        </p:txBody>
      </p:sp>
      <p:sp>
        <p:nvSpPr>
          <p:cNvPr id="20" name="object 20"/>
          <p:cNvSpPr txBox="1"/>
          <p:nvPr/>
        </p:nvSpPr>
        <p:spPr>
          <a:xfrm>
            <a:off x="1281430" y="9385300"/>
            <a:ext cx="2055495" cy="741045"/>
          </a:xfrm>
          <a:prstGeom prst="rect">
            <a:avLst/>
          </a:prstGeom>
        </p:spPr>
        <p:txBody>
          <a:bodyPr vert="horz" wrap="square" lIns="0" tIns="53340" rIns="0" bIns="0" rtlCol="0">
            <a:noAutofit/>
          </a:bodyPr>
          <a:lstStyle/>
          <a:p>
            <a:pPr marL="12700">
              <a:lnSpc>
                <a:spcPct val="100000"/>
              </a:lnSpc>
              <a:spcBef>
                <a:spcPts val="420"/>
              </a:spcBef>
            </a:pPr>
            <a:r>
              <a:rPr lang="en-US" altLang="en-US" sz="1200" spc="55" dirty="0">
                <a:solidFill>
                  <a:schemeClr val="tx1">
                    <a:lumMod val="85000"/>
                    <a:lumOff val="15000"/>
                  </a:schemeClr>
                </a:solidFill>
                <a:latin typeface="Trebuchet MS" panose="020B0603020202020204"/>
                <a:cs typeface="Trebuchet MS" panose="020B0603020202020204"/>
              </a:rPr>
              <a:t>pkkmbpolt20@gmail.compkkmbpopkkmbpoltekkes2020@gmail.comlte</a:t>
            </a:r>
            <a:r>
              <a:rPr lang="en-US" altLang="en-US" sz="1200" spc="55" dirty="0">
                <a:solidFill>
                  <a:srgbClr val="F1F1F1"/>
                </a:solidFill>
                <a:latin typeface="Trebuchet MS" panose="020B0603020202020204"/>
                <a:cs typeface="Trebuchet MS" panose="020B0603020202020204"/>
              </a:rPr>
              <a:t>kkes2020@gmail.compkkmbpoltekkes2020@gmail.coms2020@gmail.com</a:t>
            </a:r>
            <a:r>
              <a:rPr sz="1200" spc="55" dirty="0">
                <a:solidFill>
                  <a:srgbClr val="F1F1F1"/>
                </a:solidFill>
                <a:latin typeface="Trebuchet MS" panose="020B0603020202020204"/>
                <a:cs typeface="Trebuchet MS" panose="020B0603020202020204"/>
              </a:rPr>
              <a:t>ress</a:t>
            </a:r>
            <a:endParaRPr sz="1200">
              <a:latin typeface="Tahoma" panose="020B0604030504040204"/>
              <a:cs typeface="Tahoma" panose="020B0604030504040204"/>
            </a:endParaRPr>
          </a:p>
        </p:txBody>
      </p:sp>
      <p:sp>
        <p:nvSpPr>
          <p:cNvPr id="21" name="object 21"/>
          <p:cNvSpPr txBox="1"/>
          <p:nvPr/>
        </p:nvSpPr>
        <p:spPr>
          <a:xfrm>
            <a:off x="4068724" y="8644906"/>
            <a:ext cx="1619250" cy="638175"/>
          </a:xfrm>
          <a:prstGeom prst="rect">
            <a:avLst/>
          </a:prstGeom>
        </p:spPr>
        <p:txBody>
          <a:bodyPr vert="horz" wrap="square" lIns="0" tIns="48260" rIns="0" bIns="0" rtlCol="0">
            <a:spAutoFit/>
          </a:bodyPr>
          <a:lstStyle/>
          <a:p>
            <a:pPr marL="12700">
              <a:lnSpc>
                <a:spcPct val="100000"/>
              </a:lnSpc>
              <a:spcBef>
                <a:spcPts val="380"/>
              </a:spcBef>
            </a:pPr>
            <a:r>
              <a:rPr sz="1200" spc="25" dirty="0">
                <a:solidFill>
                  <a:srgbClr val="F1F1F1"/>
                </a:solidFill>
                <a:latin typeface="Trebuchet MS" panose="020B0603020202020204"/>
                <a:cs typeface="Trebuchet MS" panose="020B0603020202020204"/>
              </a:rPr>
              <a:t>Website</a:t>
            </a:r>
            <a:endParaRPr sz="1200">
              <a:latin typeface="Trebuchet MS" panose="020B0603020202020204"/>
              <a:cs typeface="Trebuchet MS" panose="020B0603020202020204"/>
            </a:endParaRPr>
          </a:p>
          <a:p>
            <a:pPr marL="15875">
              <a:lnSpc>
                <a:spcPct val="100000"/>
              </a:lnSpc>
              <a:spcBef>
                <a:spcPts val="280"/>
              </a:spcBef>
            </a:pPr>
            <a:r>
              <a:rPr lang="en-US" sz="1200" b="1" spc="-35" dirty="0">
                <a:solidFill>
                  <a:schemeClr val="tx1"/>
                </a:solidFill>
                <a:latin typeface="Tahoma" panose="020B0604030504040204"/>
                <a:cs typeface="Tahoma" panose="020B0604030504040204"/>
              </a:rPr>
              <a:t>poltekkesadisutjipto.ac.id</a:t>
            </a:r>
            <a:endParaRPr lang="en-US" sz="1200" b="1" spc="-35" dirty="0">
              <a:solidFill>
                <a:schemeClr val="tx1"/>
              </a:solidFill>
              <a:latin typeface="Tahoma" panose="020B0604030504040204"/>
              <a:cs typeface="Tahoma" panose="020B0604030504040204"/>
            </a:endParaRPr>
          </a:p>
        </p:txBody>
      </p:sp>
      <p:sp>
        <p:nvSpPr>
          <p:cNvPr id="23" name="object 23"/>
          <p:cNvSpPr txBox="1"/>
          <p:nvPr/>
        </p:nvSpPr>
        <p:spPr>
          <a:xfrm>
            <a:off x="1266825" y="8584403"/>
            <a:ext cx="1814830" cy="485140"/>
          </a:xfrm>
          <a:prstGeom prst="rect">
            <a:avLst/>
          </a:prstGeom>
        </p:spPr>
        <p:txBody>
          <a:bodyPr vert="horz" wrap="square" lIns="0" tIns="64135" rIns="0" bIns="0" rtlCol="0">
            <a:spAutoFit/>
          </a:bodyPr>
          <a:lstStyle/>
          <a:p>
            <a:pPr marL="27305">
              <a:lnSpc>
                <a:spcPct val="100000"/>
              </a:lnSpc>
              <a:spcBef>
                <a:spcPts val="505"/>
              </a:spcBef>
            </a:pPr>
            <a:r>
              <a:rPr sz="1200" spc="40" dirty="0">
                <a:solidFill>
                  <a:schemeClr val="tx1"/>
                </a:solidFill>
                <a:latin typeface="Trebuchet MS" panose="020B0603020202020204"/>
                <a:cs typeface="Trebuchet MS" panose="020B0603020202020204"/>
              </a:rPr>
              <a:t>Instagram</a:t>
            </a:r>
            <a:endParaRPr sz="1200">
              <a:solidFill>
                <a:schemeClr val="tx1"/>
              </a:solidFill>
              <a:latin typeface="Trebuchet MS" panose="020B0603020202020204"/>
              <a:cs typeface="Trebuchet MS" panose="020B0603020202020204"/>
            </a:endParaRPr>
          </a:p>
          <a:p>
            <a:pPr marL="12700">
              <a:lnSpc>
                <a:spcPct val="100000"/>
              </a:lnSpc>
              <a:spcBef>
                <a:spcPts val="405"/>
              </a:spcBef>
            </a:pPr>
            <a:r>
              <a:rPr sz="1200" b="1" spc="-5" dirty="0">
                <a:solidFill>
                  <a:schemeClr val="tx1"/>
                </a:solidFill>
                <a:latin typeface="Tahoma" panose="020B0604030504040204"/>
                <a:cs typeface="Tahoma" panose="020B0604030504040204"/>
              </a:rPr>
              <a:t>@</a:t>
            </a:r>
            <a:r>
              <a:rPr lang="en-US" sz="1200" b="1" spc="-5" dirty="0">
                <a:solidFill>
                  <a:schemeClr val="tx1"/>
                </a:solidFill>
                <a:latin typeface="Tahoma" panose="020B0604030504040204"/>
                <a:cs typeface="Tahoma" panose="020B0604030504040204"/>
              </a:rPr>
              <a:t>poltekkesadisutjipto</a:t>
            </a:r>
            <a:endParaRPr lang="en-US" sz="1200" b="1" spc="-5" dirty="0">
              <a:solidFill>
                <a:schemeClr val="tx1"/>
              </a:solidFill>
              <a:latin typeface="Tahoma" panose="020B0604030504040204"/>
              <a:cs typeface="Tahoma" panose="020B0604030504040204"/>
            </a:endParaRPr>
          </a:p>
        </p:txBody>
      </p:sp>
      <p:sp>
        <p:nvSpPr>
          <p:cNvPr id="24" name="object 24"/>
          <p:cNvSpPr/>
          <p:nvPr/>
        </p:nvSpPr>
        <p:spPr>
          <a:xfrm>
            <a:off x="0" y="10373379"/>
            <a:ext cx="6458585" cy="19050"/>
          </a:xfrm>
          <a:custGeom>
            <a:avLst/>
            <a:gdLst/>
            <a:ahLst/>
            <a:cxnLst/>
            <a:rect l="l" t="t" r="r" b="b"/>
            <a:pathLst>
              <a:path w="6458585" h="19050">
                <a:moveTo>
                  <a:pt x="0" y="19034"/>
                </a:moveTo>
                <a:lnTo>
                  <a:pt x="0" y="0"/>
                </a:lnTo>
                <a:lnTo>
                  <a:pt x="6457974" y="0"/>
                </a:lnTo>
                <a:lnTo>
                  <a:pt x="6457974" y="19034"/>
                </a:lnTo>
                <a:lnTo>
                  <a:pt x="0" y="19034"/>
                </a:lnTo>
                <a:close/>
              </a:path>
            </a:pathLst>
          </a:custGeom>
          <a:solidFill>
            <a:srgbClr val="FFFFFF"/>
          </a:solidFill>
        </p:spPr>
        <p:txBody>
          <a:bodyPr wrap="square" lIns="0" tIns="0" rIns="0" bIns="0" rtlCol="0"/>
          <a:lstStyle/>
          <a:p/>
        </p:txBody>
      </p:sp>
      <p:sp>
        <p:nvSpPr>
          <p:cNvPr id="25" name="object 25"/>
          <p:cNvSpPr/>
          <p:nvPr/>
        </p:nvSpPr>
        <p:spPr>
          <a:xfrm>
            <a:off x="6750200" y="9769556"/>
            <a:ext cx="474345" cy="474345"/>
          </a:xfrm>
          <a:custGeom>
            <a:avLst/>
            <a:gdLst/>
            <a:ahLst/>
            <a:cxnLst/>
            <a:rect l="l" t="t" r="r" b="b"/>
            <a:pathLst>
              <a:path w="474345" h="474345">
                <a:moveTo>
                  <a:pt x="236917" y="473780"/>
                </a:moveTo>
                <a:lnTo>
                  <a:pt x="189169" y="468968"/>
                </a:lnTo>
                <a:lnTo>
                  <a:pt x="144696" y="455167"/>
                </a:lnTo>
                <a:lnTo>
                  <a:pt x="104451" y="433328"/>
                </a:lnTo>
                <a:lnTo>
                  <a:pt x="69388" y="404404"/>
                </a:lnTo>
                <a:lnTo>
                  <a:pt x="40458" y="369346"/>
                </a:lnTo>
                <a:lnTo>
                  <a:pt x="18614" y="329107"/>
                </a:lnTo>
                <a:lnTo>
                  <a:pt x="4810" y="284637"/>
                </a:lnTo>
                <a:lnTo>
                  <a:pt x="0" y="236860"/>
                </a:lnTo>
                <a:lnTo>
                  <a:pt x="4810" y="189143"/>
                </a:lnTo>
                <a:lnTo>
                  <a:pt x="18614" y="144673"/>
                </a:lnTo>
                <a:lnTo>
                  <a:pt x="40458" y="104433"/>
                </a:lnTo>
                <a:lnTo>
                  <a:pt x="69388" y="69376"/>
                </a:lnTo>
                <a:lnTo>
                  <a:pt x="104451" y="40451"/>
                </a:lnTo>
                <a:lnTo>
                  <a:pt x="144696" y="18613"/>
                </a:lnTo>
                <a:lnTo>
                  <a:pt x="189169" y="4811"/>
                </a:lnTo>
                <a:lnTo>
                  <a:pt x="236915" y="0"/>
                </a:lnTo>
                <a:lnTo>
                  <a:pt x="284656" y="4811"/>
                </a:lnTo>
                <a:lnTo>
                  <a:pt x="329121" y="18613"/>
                </a:lnTo>
                <a:lnTo>
                  <a:pt x="369360" y="40451"/>
                </a:lnTo>
                <a:lnTo>
                  <a:pt x="404420" y="69376"/>
                </a:lnTo>
                <a:lnTo>
                  <a:pt x="433348" y="104433"/>
                </a:lnTo>
                <a:lnTo>
                  <a:pt x="455190" y="144673"/>
                </a:lnTo>
                <a:lnTo>
                  <a:pt x="468995" y="189143"/>
                </a:lnTo>
                <a:lnTo>
                  <a:pt x="473802" y="236892"/>
                </a:lnTo>
                <a:lnTo>
                  <a:pt x="468995" y="284637"/>
                </a:lnTo>
                <a:lnTo>
                  <a:pt x="455190" y="329107"/>
                </a:lnTo>
                <a:lnTo>
                  <a:pt x="433348" y="369346"/>
                </a:lnTo>
                <a:lnTo>
                  <a:pt x="404420" y="404404"/>
                </a:lnTo>
                <a:lnTo>
                  <a:pt x="369360" y="433328"/>
                </a:lnTo>
                <a:lnTo>
                  <a:pt x="329121" y="455167"/>
                </a:lnTo>
                <a:lnTo>
                  <a:pt x="284656" y="468968"/>
                </a:lnTo>
                <a:lnTo>
                  <a:pt x="236917" y="473780"/>
                </a:lnTo>
                <a:close/>
              </a:path>
            </a:pathLst>
          </a:custGeom>
          <a:solidFill>
            <a:srgbClr val="FFFFFF"/>
          </a:solidFill>
        </p:spPr>
        <p:txBody>
          <a:bodyPr wrap="square" lIns="0" tIns="0" rIns="0" bIns="0" rtlCol="0"/>
          <a:lstStyle/>
          <a:p/>
        </p:txBody>
      </p:sp>
      <p:sp>
        <p:nvSpPr>
          <p:cNvPr id="26" name="object 26"/>
          <p:cNvSpPr txBox="1"/>
          <p:nvPr/>
        </p:nvSpPr>
        <p:spPr>
          <a:xfrm>
            <a:off x="6826050" y="9880442"/>
            <a:ext cx="228600" cy="227330"/>
          </a:xfrm>
          <a:prstGeom prst="rect">
            <a:avLst/>
          </a:prstGeom>
        </p:spPr>
        <p:txBody>
          <a:bodyPr vert="horz" wrap="square" lIns="0" tIns="12065" rIns="0" bIns="0" rtlCol="0">
            <a:spAutoFit/>
          </a:bodyPr>
          <a:lstStyle/>
          <a:p>
            <a:pPr marL="12700">
              <a:lnSpc>
                <a:spcPct val="100000"/>
              </a:lnSpc>
              <a:spcBef>
                <a:spcPts val="95"/>
              </a:spcBef>
            </a:pPr>
            <a:r>
              <a:rPr lang="en-US" sz="1400">
                <a:latin typeface="Tahoma" panose="020B0604030504040204"/>
                <a:cs typeface="Tahoma" panose="020B0604030504040204"/>
              </a:rPr>
              <a:t>11</a:t>
            </a:r>
            <a:endParaRPr lang="en-US" sz="1400">
              <a:latin typeface="Tahoma" panose="020B0604030504040204"/>
              <a:cs typeface="Tahoma" panose="020B0604030504040204"/>
            </a:endParaRPr>
          </a:p>
        </p:txBody>
      </p:sp>
      <p:sp>
        <p:nvSpPr>
          <p:cNvPr id="3" name="Text Box 2"/>
          <p:cNvSpPr txBox="1"/>
          <p:nvPr/>
        </p:nvSpPr>
        <p:spPr>
          <a:xfrm>
            <a:off x="4124325" y="9464675"/>
            <a:ext cx="3147695" cy="645160"/>
          </a:xfrm>
          <a:prstGeom prst="rect">
            <a:avLst/>
          </a:prstGeom>
          <a:noFill/>
        </p:spPr>
        <p:txBody>
          <a:bodyPr wrap="square" rtlCol="0">
            <a:spAutoFit/>
          </a:bodyPr>
          <a:p>
            <a:r>
              <a:rPr lang="en-US" altLang="en-US"/>
              <a:t>https://www.youtube.com/@poltekkestniauadisutjipto5508</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483873"/>
            <a:ext cx="6449060" cy="19050"/>
          </a:xfrm>
          <a:custGeom>
            <a:avLst/>
            <a:gdLst/>
            <a:ahLst/>
            <a:cxnLst/>
            <a:rect l="l" t="t" r="r" b="b"/>
            <a:pathLst>
              <a:path w="6449059" h="19050">
                <a:moveTo>
                  <a:pt x="0" y="19034"/>
                </a:moveTo>
                <a:lnTo>
                  <a:pt x="0" y="0"/>
                </a:lnTo>
                <a:lnTo>
                  <a:pt x="6448492" y="0"/>
                </a:lnTo>
                <a:lnTo>
                  <a:pt x="6448492" y="19034"/>
                </a:lnTo>
                <a:lnTo>
                  <a:pt x="0" y="19034"/>
                </a:lnTo>
                <a:close/>
              </a:path>
            </a:pathLst>
          </a:custGeom>
          <a:solidFill>
            <a:srgbClr val="E85265"/>
          </a:solidFill>
        </p:spPr>
        <p:txBody>
          <a:bodyPr wrap="square" lIns="0" tIns="0" rIns="0" bIns="0" rtlCol="0"/>
          <a:lstStyle/>
          <a:p/>
        </p:txBody>
      </p:sp>
      <p:sp>
        <p:nvSpPr>
          <p:cNvPr id="3" name="object 3"/>
          <p:cNvSpPr/>
          <p:nvPr/>
        </p:nvSpPr>
        <p:spPr>
          <a:xfrm>
            <a:off x="6534062" y="121979"/>
            <a:ext cx="474345" cy="474345"/>
          </a:xfrm>
          <a:custGeom>
            <a:avLst/>
            <a:gdLst/>
            <a:ahLst/>
            <a:cxnLst/>
            <a:rect l="l" t="t" r="r" b="b"/>
            <a:pathLst>
              <a:path w="474345" h="474345">
                <a:moveTo>
                  <a:pt x="236907" y="473808"/>
                </a:moveTo>
                <a:lnTo>
                  <a:pt x="189148" y="468997"/>
                </a:lnTo>
                <a:lnTo>
                  <a:pt x="144682" y="455193"/>
                </a:lnTo>
                <a:lnTo>
                  <a:pt x="104443" y="433350"/>
                </a:lnTo>
                <a:lnTo>
                  <a:pt x="69383" y="404422"/>
                </a:lnTo>
                <a:lnTo>
                  <a:pt x="40456" y="369360"/>
                </a:lnTo>
                <a:lnTo>
                  <a:pt x="18613" y="329118"/>
                </a:lnTo>
                <a:lnTo>
                  <a:pt x="4809" y="284649"/>
                </a:lnTo>
                <a:lnTo>
                  <a:pt x="0" y="236874"/>
                </a:lnTo>
                <a:lnTo>
                  <a:pt x="4809" y="189160"/>
                </a:lnTo>
                <a:lnTo>
                  <a:pt x="18613" y="144690"/>
                </a:lnTo>
                <a:lnTo>
                  <a:pt x="40456" y="104449"/>
                </a:lnTo>
                <a:lnTo>
                  <a:pt x="69383" y="69387"/>
                </a:lnTo>
                <a:lnTo>
                  <a:pt x="104443" y="40459"/>
                </a:lnTo>
                <a:lnTo>
                  <a:pt x="144682" y="18617"/>
                </a:lnTo>
                <a:lnTo>
                  <a:pt x="189148" y="4813"/>
                </a:lnTo>
                <a:lnTo>
                  <a:pt x="236886" y="0"/>
                </a:lnTo>
                <a:lnTo>
                  <a:pt x="284635" y="4813"/>
                </a:lnTo>
                <a:lnTo>
                  <a:pt x="329108" y="18617"/>
                </a:lnTo>
                <a:lnTo>
                  <a:pt x="369352" y="40459"/>
                </a:lnTo>
                <a:lnTo>
                  <a:pt x="404416" y="69387"/>
                </a:lnTo>
                <a:lnTo>
                  <a:pt x="433345" y="104449"/>
                </a:lnTo>
                <a:lnTo>
                  <a:pt x="455189" y="144690"/>
                </a:lnTo>
                <a:lnTo>
                  <a:pt x="468994" y="189160"/>
                </a:lnTo>
                <a:lnTo>
                  <a:pt x="473801" y="236909"/>
                </a:lnTo>
                <a:lnTo>
                  <a:pt x="468994" y="284649"/>
                </a:lnTo>
                <a:lnTo>
                  <a:pt x="455189" y="329118"/>
                </a:lnTo>
                <a:lnTo>
                  <a:pt x="433345" y="369360"/>
                </a:lnTo>
                <a:lnTo>
                  <a:pt x="404416" y="404422"/>
                </a:lnTo>
                <a:lnTo>
                  <a:pt x="369352" y="433350"/>
                </a:lnTo>
                <a:lnTo>
                  <a:pt x="329108" y="455193"/>
                </a:lnTo>
                <a:lnTo>
                  <a:pt x="284635" y="468997"/>
                </a:lnTo>
                <a:lnTo>
                  <a:pt x="236907" y="473808"/>
                </a:lnTo>
                <a:close/>
              </a:path>
            </a:pathLst>
          </a:custGeom>
          <a:solidFill>
            <a:srgbClr val="E85265"/>
          </a:solidFill>
        </p:spPr>
        <p:txBody>
          <a:bodyPr wrap="square" lIns="0" tIns="0" rIns="0" bIns="0" rtlCol="0"/>
          <a:lstStyle/>
          <a:p/>
        </p:txBody>
      </p:sp>
      <p:sp>
        <p:nvSpPr>
          <p:cNvPr id="4" name="object 4"/>
          <p:cNvSpPr/>
          <p:nvPr/>
        </p:nvSpPr>
        <p:spPr>
          <a:xfrm>
            <a:off x="0" y="9588831"/>
            <a:ext cx="3756660" cy="1099185"/>
          </a:xfrm>
          <a:custGeom>
            <a:avLst/>
            <a:gdLst/>
            <a:ahLst/>
            <a:cxnLst/>
            <a:rect l="l" t="t" r="r" b="b"/>
            <a:pathLst>
              <a:path w="3756660" h="1099184">
                <a:moveTo>
                  <a:pt x="404402" y="0"/>
                </a:moveTo>
                <a:lnTo>
                  <a:pt x="304716" y="718"/>
                </a:lnTo>
                <a:lnTo>
                  <a:pt x="205045" y="3179"/>
                </a:lnTo>
                <a:lnTo>
                  <a:pt x="105422" y="7378"/>
                </a:lnTo>
                <a:lnTo>
                  <a:pt x="0" y="13739"/>
                </a:lnTo>
                <a:lnTo>
                  <a:pt x="0" y="1098773"/>
                </a:lnTo>
                <a:lnTo>
                  <a:pt x="3756061" y="1098773"/>
                </a:lnTo>
                <a:lnTo>
                  <a:pt x="3383952" y="876184"/>
                </a:lnTo>
                <a:lnTo>
                  <a:pt x="3209065" y="774678"/>
                </a:lnTo>
                <a:lnTo>
                  <a:pt x="3076892" y="700543"/>
                </a:lnTo>
                <a:lnTo>
                  <a:pt x="2988164" y="652348"/>
                </a:lnTo>
                <a:lnTo>
                  <a:pt x="2898864" y="605308"/>
                </a:lnTo>
                <a:lnTo>
                  <a:pt x="2808920" y="559570"/>
                </a:lnTo>
                <a:lnTo>
                  <a:pt x="2763684" y="537237"/>
                </a:lnTo>
                <a:lnTo>
                  <a:pt x="2718261" y="515284"/>
                </a:lnTo>
                <a:lnTo>
                  <a:pt x="2672642" y="493732"/>
                </a:lnTo>
                <a:lnTo>
                  <a:pt x="2627350" y="472855"/>
                </a:lnTo>
                <a:lnTo>
                  <a:pt x="2581869" y="452437"/>
                </a:lnTo>
                <a:lnTo>
                  <a:pt x="2536202" y="432476"/>
                </a:lnTo>
                <a:lnTo>
                  <a:pt x="2490353" y="412972"/>
                </a:lnTo>
                <a:lnTo>
                  <a:pt x="2444327" y="393924"/>
                </a:lnTo>
                <a:lnTo>
                  <a:pt x="2398128" y="375333"/>
                </a:lnTo>
                <a:lnTo>
                  <a:pt x="2351760" y="357197"/>
                </a:lnTo>
                <a:lnTo>
                  <a:pt x="2305226" y="339517"/>
                </a:lnTo>
                <a:lnTo>
                  <a:pt x="2258531" y="322291"/>
                </a:lnTo>
                <a:lnTo>
                  <a:pt x="2211678" y="305519"/>
                </a:lnTo>
                <a:lnTo>
                  <a:pt x="2164673" y="289201"/>
                </a:lnTo>
                <a:lnTo>
                  <a:pt x="2117518" y="273337"/>
                </a:lnTo>
                <a:lnTo>
                  <a:pt x="2070218" y="257925"/>
                </a:lnTo>
                <a:lnTo>
                  <a:pt x="2022777" y="242965"/>
                </a:lnTo>
                <a:lnTo>
                  <a:pt x="1975198" y="228458"/>
                </a:lnTo>
                <a:lnTo>
                  <a:pt x="1927487" y="214402"/>
                </a:lnTo>
                <a:lnTo>
                  <a:pt x="1879647" y="200796"/>
                </a:lnTo>
                <a:lnTo>
                  <a:pt x="1831681" y="187641"/>
                </a:lnTo>
                <a:lnTo>
                  <a:pt x="1735391" y="162681"/>
                </a:lnTo>
                <a:lnTo>
                  <a:pt x="1638649" y="139517"/>
                </a:lnTo>
                <a:lnTo>
                  <a:pt x="1541488" y="118146"/>
                </a:lnTo>
                <a:lnTo>
                  <a:pt x="1443940" y="98563"/>
                </a:lnTo>
                <a:lnTo>
                  <a:pt x="1346036" y="80766"/>
                </a:lnTo>
                <a:lnTo>
                  <a:pt x="1247809" y="64749"/>
                </a:lnTo>
                <a:lnTo>
                  <a:pt x="1149292" y="50510"/>
                </a:lnTo>
                <a:lnTo>
                  <a:pt x="1050517" y="38045"/>
                </a:lnTo>
                <a:lnTo>
                  <a:pt x="951515" y="27350"/>
                </a:lnTo>
                <a:lnTo>
                  <a:pt x="852319" y="18422"/>
                </a:lnTo>
                <a:lnTo>
                  <a:pt x="752962" y="11255"/>
                </a:lnTo>
                <a:lnTo>
                  <a:pt x="653475" y="5848"/>
                </a:lnTo>
                <a:lnTo>
                  <a:pt x="553891" y="2196"/>
                </a:lnTo>
                <a:lnTo>
                  <a:pt x="454241" y="294"/>
                </a:lnTo>
                <a:lnTo>
                  <a:pt x="404402" y="0"/>
                </a:lnTo>
                <a:close/>
              </a:path>
            </a:pathLst>
          </a:custGeom>
          <a:solidFill>
            <a:srgbClr val="E85265"/>
          </a:solidFill>
        </p:spPr>
        <p:txBody>
          <a:bodyPr wrap="square" lIns="0" tIns="0" rIns="0" bIns="0" rtlCol="0"/>
          <a:lstStyle/>
          <a:p/>
        </p:txBody>
      </p:sp>
      <p:sp>
        <p:nvSpPr>
          <p:cNvPr id="5" name="object 5"/>
          <p:cNvSpPr/>
          <p:nvPr/>
        </p:nvSpPr>
        <p:spPr>
          <a:xfrm>
            <a:off x="7231897" y="10557345"/>
            <a:ext cx="324485" cy="130810"/>
          </a:xfrm>
          <a:custGeom>
            <a:avLst/>
            <a:gdLst/>
            <a:ahLst/>
            <a:cxnLst/>
            <a:rect l="l" t="t" r="r" b="b"/>
            <a:pathLst>
              <a:path w="324484" h="130809">
                <a:moveTo>
                  <a:pt x="324095" y="0"/>
                </a:moveTo>
                <a:lnTo>
                  <a:pt x="277201" y="20277"/>
                </a:lnTo>
                <a:lnTo>
                  <a:pt x="230710" y="39893"/>
                </a:lnTo>
                <a:lnTo>
                  <a:pt x="184048" y="59102"/>
                </a:lnTo>
                <a:lnTo>
                  <a:pt x="137220" y="77901"/>
                </a:lnTo>
                <a:lnTo>
                  <a:pt x="90229" y="96289"/>
                </a:lnTo>
                <a:lnTo>
                  <a:pt x="0" y="130258"/>
                </a:lnTo>
                <a:lnTo>
                  <a:pt x="324095" y="130258"/>
                </a:lnTo>
                <a:lnTo>
                  <a:pt x="324095" y="0"/>
                </a:lnTo>
                <a:close/>
              </a:path>
            </a:pathLst>
          </a:custGeom>
          <a:solidFill>
            <a:srgbClr val="FFBD58"/>
          </a:solidFill>
        </p:spPr>
        <p:txBody>
          <a:bodyPr wrap="square" lIns="0" tIns="0" rIns="0" bIns="0" rtlCol="0"/>
          <a:lstStyle/>
          <a:p/>
        </p:txBody>
      </p:sp>
      <p:sp>
        <p:nvSpPr>
          <p:cNvPr id="7" name="object 7"/>
          <p:cNvSpPr/>
          <p:nvPr>
            <p:custDataLst>
              <p:tags r:id="rId1"/>
            </p:custDataLst>
          </p:nvPr>
        </p:nvSpPr>
        <p:spPr>
          <a:xfrm>
            <a:off x="1416050" y="2911475"/>
            <a:ext cx="4874260" cy="708025"/>
          </a:xfrm>
          <a:custGeom>
            <a:avLst/>
            <a:gdLst/>
            <a:ahLst/>
            <a:cxnLst/>
            <a:rect l="l" t="t" r="r" b="b"/>
            <a:pathLst>
              <a:path w="5449570" h="828039">
                <a:moveTo>
                  <a:pt x="5037151" y="827684"/>
                </a:moveTo>
                <a:lnTo>
                  <a:pt x="413839" y="827684"/>
                </a:lnTo>
                <a:lnTo>
                  <a:pt x="365576" y="824900"/>
                </a:lnTo>
                <a:lnTo>
                  <a:pt x="318949" y="816754"/>
                </a:lnTo>
                <a:lnTo>
                  <a:pt x="274268" y="803557"/>
                </a:lnTo>
                <a:lnTo>
                  <a:pt x="231842" y="785619"/>
                </a:lnTo>
                <a:lnTo>
                  <a:pt x="191984" y="763252"/>
                </a:lnTo>
                <a:lnTo>
                  <a:pt x="155003" y="736765"/>
                </a:lnTo>
                <a:lnTo>
                  <a:pt x="121210" y="706469"/>
                </a:lnTo>
                <a:lnTo>
                  <a:pt x="90915" y="672674"/>
                </a:lnTo>
                <a:lnTo>
                  <a:pt x="64429" y="635692"/>
                </a:lnTo>
                <a:lnTo>
                  <a:pt x="42062" y="595831"/>
                </a:lnTo>
                <a:lnTo>
                  <a:pt x="24126" y="553404"/>
                </a:lnTo>
                <a:lnTo>
                  <a:pt x="10929" y="508721"/>
                </a:lnTo>
                <a:lnTo>
                  <a:pt x="2784" y="462091"/>
                </a:lnTo>
                <a:lnTo>
                  <a:pt x="0" y="413828"/>
                </a:lnTo>
                <a:lnTo>
                  <a:pt x="2784" y="365566"/>
                </a:lnTo>
                <a:lnTo>
                  <a:pt x="10929" y="318941"/>
                </a:lnTo>
                <a:lnTo>
                  <a:pt x="24126" y="274262"/>
                </a:lnTo>
                <a:lnTo>
                  <a:pt x="42062" y="231838"/>
                </a:lnTo>
                <a:lnTo>
                  <a:pt x="64429" y="191981"/>
                </a:lnTo>
                <a:lnTo>
                  <a:pt x="90915" y="155001"/>
                </a:lnTo>
                <a:lnTo>
                  <a:pt x="121210" y="121209"/>
                </a:lnTo>
                <a:lnTo>
                  <a:pt x="155003" y="90914"/>
                </a:lnTo>
                <a:lnTo>
                  <a:pt x="191984" y="64429"/>
                </a:lnTo>
                <a:lnTo>
                  <a:pt x="231842" y="42062"/>
                </a:lnTo>
                <a:lnTo>
                  <a:pt x="274268" y="24126"/>
                </a:lnTo>
                <a:lnTo>
                  <a:pt x="318949" y="10929"/>
                </a:lnTo>
                <a:lnTo>
                  <a:pt x="365576" y="2784"/>
                </a:lnTo>
                <a:lnTo>
                  <a:pt x="413839" y="0"/>
                </a:lnTo>
                <a:lnTo>
                  <a:pt x="5037151" y="0"/>
                </a:lnTo>
                <a:lnTo>
                  <a:pt x="5085410" y="2784"/>
                </a:lnTo>
                <a:lnTo>
                  <a:pt x="5132035" y="10929"/>
                </a:lnTo>
                <a:lnTo>
                  <a:pt x="5176714" y="24126"/>
                </a:lnTo>
                <a:lnTo>
                  <a:pt x="5219137" y="42062"/>
                </a:lnTo>
                <a:lnTo>
                  <a:pt x="5258994" y="64429"/>
                </a:lnTo>
                <a:lnTo>
                  <a:pt x="5295974" y="90914"/>
                </a:lnTo>
                <a:lnTo>
                  <a:pt x="5329767" y="121209"/>
                </a:lnTo>
                <a:lnTo>
                  <a:pt x="5360062" y="155001"/>
                </a:lnTo>
                <a:lnTo>
                  <a:pt x="5386548" y="191981"/>
                </a:lnTo>
                <a:lnTo>
                  <a:pt x="5408915" y="231838"/>
                </a:lnTo>
                <a:lnTo>
                  <a:pt x="5426852" y="274262"/>
                </a:lnTo>
                <a:lnTo>
                  <a:pt x="5440048" y="318941"/>
                </a:lnTo>
                <a:lnTo>
                  <a:pt x="5448194" y="365566"/>
                </a:lnTo>
                <a:lnTo>
                  <a:pt x="5449245" y="383775"/>
                </a:lnTo>
                <a:lnTo>
                  <a:pt x="5449245" y="443881"/>
                </a:lnTo>
                <a:lnTo>
                  <a:pt x="5440048" y="508721"/>
                </a:lnTo>
                <a:lnTo>
                  <a:pt x="5426852" y="553404"/>
                </a:lnTo>
                <a:lnTo>
                  <a:pt x="5408915" y="595831"/>
                </a:lnTo>
                <a:lnTo>
                  <a:pt x="5386548" y="635692"/>
                </a:lnTo>
                <a:lnTo>
                  <a:pt x="5360062" y="672674"/>
                </a:lnTo>
                <a:lnTo>
                  <a:pt x="5329767" y="706469"/>
                </a:lnTo>
                <a:lnTo>
                  <a:pt x="5295974" y="736765"/>
                </a:lnTo>
                <a:lnTo>
                  <a:pt x="5258994" y="763252"/>
                </a:lnTo>
                <a:lnTo>
                  <a:pt x="5219137" y="785619"/>
                </a:lnTo>
                <a:lnTo>
                  <a:pt x="5176714" y="803557"/>
                </a:lnTo>
                <a:lnTo>
                  <a:pt x="5132035" y="816754"/>
                </a:lnTo>
                <a:lnTo>
                  <a:pt x="5085410" y="824900"/>
                </a:lnTo>
                <a:lnTo>
                  <a:pt x="5037151" y="827684"/>
                </a:lnTo>
                <a:close/>
              </a:path>
            </a:pathLst>
          </a:custGeom>
          <a:solidFill>
            <a:srgbClr val="E85265"/>
          </a:solidFill>
        </p:spPr>
        <p:txBody>
          <a:bodyPr wrap="square" lIns="0" tIns="0" rIns="0" bIns="0" rtlCol="0"/>
          <a:lstStyle/>
          <a:p/>
        </p:txBody>
      </p:sp>
      <p:sp>
        <p:nvSpPr>
          <p:cNvPr id="9" name="object 9"/>
          <p:cNvSpPr txBox="1"/>
          <p:nvPr/>
        </p:nvSpPr>
        <p:spPr>
          <a:xfrm>
            <a:off x="6656901" y="225698"/>
            <a:ext cx="228600" cy="238760"/>
          </a:xfrm>
          <a:prstGeom prst="rect">
            <a:avLst/>
          </a:prstGeom>
        </p:spPr>
        <p:txBody>
          <a:bodyPr vert="horz" wrap="square" lIns="0" tIns="12065" rIns="0" bIns="0" rtlCol="0">
            <a:spAutoFit/>
          </a:bodyPr>
          <a:lstStyle/>
          <a:p>
            <a:pPr marL="12700">
              <a:lnSpc>
                <a:spcPct val="100000"/>
              </a:lnSpc>
              <a:spcBef>
                <a:spcPts val="95"/>
              </a:spcBef>
            </a:pPr>
            <a:r>
              <a:rPr sz="1400" b="1" spc="-50" dirty="0">
                <a:solidFill>
                  <a:srgbClr val="F1F1F1"/>
                </a:solidFill>
                <a:latin typeface="Courier New" panose="02070309020205020404"/>
                <a:cs typeface="Courier New" panose="02070309020205020404"/>
              </a:rPr>
              <a:t>0</a:t>
            </a:r>
            <a:r>
              <a:rPr sz="1400" b="1" spc="-45" dirty="0">
                <a:solidFill>
                  <a:srgbClr val="F1F1F1"/>
                </a:solidFill>
                <a:latin typeface="Courier New" panose="02070309020205020404"/>
                <a:cs typeface="Courier New" panose="02070309020205020404"/>
              </a:rPr>
              <a:t>1</a:t>
            </a:r>
            <a:endParaRPr sz="1400">
              <a:latin typeface="Courier New" panose="02070309020205020404"/>
              <a:cs typeface="Courier New" panose="02070309020205020404"/>
            </a:endParaRPr>
          </a:p>
        </p:txBody>
      </p:sp>
      <p:sp>
        <p:nvSpPr>
          <p:cNvPr id="16" name="object 16"/>
          <p:cNvSpPr txBox="1">
            <a:spLocks noGrp="1"/>
          </p:cNvSpPr>
          <p:nvPr>
            <p:ph type="ftr" sz="quarter" idx="5"/>
          </p:nvPr>
        </p:nvSpPr>
        <p:spPr>
          <a:xfrm>
            <a:off x="208766" y="10055023"/>
            <a:ext cx="2409825" cy="174625"/>
          </a:xfrm>
          <a:prstGeom prst="rect">
            <a:avLst/>
          </a:prstGeom>
        </p:spPr>
        <p:txBody>
          <a:bodyPr vert="horz" wrap="square" lIns="0" tIns="3175" rIns="0" bIns="0" rtlCol="0">
            <a:spAutoFit/>
          </a:bodyPr>
          <a:lstStyle/>
          <a:p>
            <a:pPr marL="12700" marR="5080">
              <a:lnSpc>
                <a:spcPct val="112000"/>
              </a:lnSpc>
              <a:spcBef>
                <a:spcPts val="25"/>
              </a:spcBef>
            </a:pPr>
            <a:endParaRPr spc="45" dirty="0"/>
          </a:p>
        </p:txBody>
      </p:sp>
      <p:sp>
        <p:nvSpPr>
          <p:cNvPr id="12" name="object 12"/>
          <p:cNvSpPr txBox="1"/>
          <p:nvPr/>
        </p:nvSpPr>
        <p:spPr>
          <a:xfrm>
            <a:off x="654210" y="1844982"/>
            <a:ext cx="6315075" cy="457835"/>
          </a:xfrm>
          <a:prstGeom prst="rect">
            <a:avLst/>
          </a:prstGeom>
        </p:spPr>
        <p:txBody>
          <a:bodyPr vert="horz" wrap="square" lIns="0" tIns="12065" rIns="0" bIns="0" rtlCol="0">
            <a:spAutoFit/>
          </a:bodyPr>
          <a:lstStyle/>
          <a:p>
            <a:pPr marL="152400" algn="ctr">
              <a:lnSpc>
                <a:spcPct val="100000"/>
              </a:lnSpc>
              <a:spcBef>
                <a:spcPts val="95"/>
              </a:spcBef>
            </a:pPr>
            <a:r>
              <a:rPr lang="en-US" sz="2900" b="1" spc="25" dirty="0">
                <a:solidFill>
                  <a:srgbClr val="E85265"/>
                </a:solidFill>
                <a:latin typeface="Tahoma" panose="020B0604030504040204"/>
                <a:cs typeface="Tahoma" panose="020B0604030504040204"/>
              </a:rPr>
              <a:t>DOSEN PENEMU</a:t>
            </a:r>
            <a:endParaRPr lang="en-US" sz="2400">
              <a:latin typeface="Tahoma" panose="020B0604030504040204" charset="0"/>
              <a:cs typeface="Tahoma" panose="020B0604030504040204" charset="0"/>
            </a:endParaRPr>
          </a:p>
        </p:txBody>
      </p:sp>
      <p:pic>
        <p:nvPicPr>
          <p:cNvPr id="8" name="Picture 7" descr="foto ayah"/>
          <p:cNvPicPr>
            <a:picLocks noChangeAspect="1"/>
          </p:cNvPicPr>
          <p:nvPr/>
        </p:nvPicPr>
        <p:blipFill>
          <a:blip r:embed="rId2"/>
          <a:srcRect t="17766"/>
          <a:stretch>
            <a:fillRect/>
          </a:stretch>
        </p:blipFill>
        <p:spPr>
          <a:xfrm>
            <a:off x="2330450" y="4435475"/>
            <a:ext cx="2894965" cy="3174365"/>
          </a:xfrm>
          <a:prstGeom prst="ellipse">
            <a:avLst/>
          </a:prstGeom>
        </p:spPr>
      </p:pic>
      <p:sp>
        <p:nvSpPr>
          <p:cNvPr id="15" name="Text Box 14"/>
          <p:cNvSpPr txBox="1"/>
          <p:nvPr/>
        </p:nvSpPr>
        <p:spPr>
          <a:xfrm>
            <a:off x="1614805" y="3046095"/>
            <a:ext cx="4476115" cy="438785"/>
          </a:xfrm>
          <a:prstGeom prst="rect">
            <a:avLst/>
          </a:prstGeom>
          <a:noFill/>
        </p:spPr>
        <p:txBody>
          <a:bodyPr wrap="square" rtlCol="0" anchor="t">
            <a:spAutoFit/>
          </a:bodyPr>
          <a:p>
            <a:pPr marL="12700" marR="5080">
              <a:lnSpc>
                <a:spcPct val="113000"/>
              </a:lnSpc>
              <a:spcBef>
                <a:spcPts val="100"/>
              </a:spcBef>
            </a:pPr>
            <a:r>
              <a:rPr lang="en-US" sz="2000" b="1" spc="20" dirty="0">
                <a:solidFill>
                  <a:srgbClr val="F1F1F1"/>
                </a:solidFill>
                <a:latin typeface="Tahoma" panose="020B0604030504040204" charset="0"/>
                <a:cs typeface="Tahoma" panose="020B0604030504040204" charset="0"/>
                <a:sym typeface="+mn-ea"/>
              </a:rPr>
              <a:t>apt. Drs. Nur Abdul Goni, MSi.</a:t>
            </a:r>
            <a:endParaRPr lang="en-US" sz="2000" b="1" spc="20" dirty="0">
              <a:solidFill>
                <a:srgbClr val="F1F1F1"/>
              </a:solidFill>
              <a:latin typeface="Tahoma" panose="020B0604030504040204" charset="0"/>
              <a:cs typeface="Tahoma" panose="020B0604030504040204" charset="0"/>
              <a:sym typeface="+mn-ea"/>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755364"/>
            <a:ext cx="6788784" cy="19050"/>
          </a:xfrm>
          <a:custGeom>
            <a:avLst/>
            <a:gdLst/>
            <a:ahLst/>
            <a:cxnLst/>
            <a:rect l="l" t="t" r="r" b="b"/>
            <a:pathLst>
              <a:path w="6788784" h="19050">
                <a:moveTo>
                  <a:pt x="0" y="19034"/>
                </a:moveTo>
                <a:lnTo>
                  <a:pt x="0" y="0"/>
                </a:lnTo>
                <a:lnTo>
                  <a:pt x="6788777" y="0"/>
                </a:lnTo>
                <a:lnTo>
                  <a:pt x="6788777" y="19034"/>
                </a:lnTo>
                <a:lnTo>
                  <a:pt x="0" y="19034"/>
                </a:lnTo>
                <a:close/>
              </a:path>
            </a:pathLst>
          </a:custGeom>
          <a:solidFill>
            <a:srgbClr val="E85265"/>
          </a:solidFill>
        </p:spPr>
        <p:txBody>
          <a:bodyPr wrap="square" lIns="0" tIns="0" rIns="0" bIns="0" rtlCol="0"/>
          <a:lstStyle/>
          <a:p/>
        </p:txBody>
      </p:sp>
      <p:sp>
        <p:nvSpPr>
          <p:cNvPr id="3" name="object 3"/>
          <p:cNvSpPr/>
          <p:nvPr/>
        </p:nvSpPr>
        <p:spPr>
          <a:xfrm>
            <a:off x="6370323" y="141013"/>
            <a:ext cx="474345" cy="474345"/>
          </a:xfrm>
          <a:custGeom>
            <a:avLst/>
            <a:gdLst/>
            <a:ahLst/>
            <a:cxnLst/>
            <a:rect l="l" t="t" r="r" b="b"/>
            <a:pathLst>
              <a:path w="474345" h="474345">
                <a:moveTo>
                  <a:pt x="236941" y="473808"/>
                </a:moveTo>
                <a:lnTo>
                  <a:pt x="189168" y="468997"/>
                </a:lnTo>
                <a:lnTo>
                  <a:pt x="144695" y="455193"/>
                </a:lnTo>
                <a:lnTo>
                  <a:pt x="104451" y="433350"/>
                </a:lnTo>
                <a:lnTo>
                  <a:pt x="69387" y="404422"/>
                </a:lnTo>
                <a:lnTo>
                  <a:pt x="40458" y="369361"/>
                </a:lnTo>
                <a:lnTo>
                  <a:pt x="18614" y="329119"/>
                </a:lnTo>
                <a:lnTo>
                  <a:pt x="4809" y="284649"/>
                </a:lnTo>
                <a:lnTo>
                  <a:pt x="0" y="236874"/>
                </a:lnTo>
                <a:lnTo>
                  <a:pt x="4809" y="189160"/>
                </a:lnTo>
                <a:lnTo>
                  <a:pt x="18614" y="144690"/>
                </a:lnTo>
                <a:lnTo>
                  <a:pt x="40458" y="104449"/>
                </a:lnTo>
                <a:lnTo>
                  <a:pt x="69387" y="69387"/>
                </a:lnTo>
                <a:lnTo>
                  <a:pt x="104451" y="40459"/>
                </a:lnTo>
                <a:lnTo>
                  <a:pt x="144695" y="18617"/>
                </a:lnTo>
                <a:lnTo>
                  <a:pt x="189168" y="4813"/>
                </a:lnTo>
                <a:lnTo>
                  <a:pt x="236917" y="0"/>
                </a:lnTo>
                <a:lnTo>
                  <a:pt x="284664" y="4813"/>
                </a:lnTo>
                <a:lnTo>
                  <a:pt x="329134" y="18617"/>
                </a:lnTo>
                <a:lnTo>
                  <a:pt x="369373" y="40459"/>
                </a:lnTo>
                <a:lnTo>
                  <a:pt x="404431" y="69387"/>
                </a:lnTo>
                <a:lnTo>
                  <a:pt x="433356" y="104449"/>
                </a:lnTo>
                <a:lnTo>
                  <a:pt x="455194" y="144690"/>
                </a:lnTo>
                <a:lnTo>
                  <a:pt x="468996" y="189160"/>
                </a:lnTo>
                <a:lnTo>
                  <a:pt x="473801" y="236907"/>
                </a:lnTo>
                <a:lnTo>
                  <a:pt x="468996" y="284649"/>
                </a:lnTo>
                <a:lnTo>
                  <a:pt x="455194" y="329119"/>
                </a:lnTo>
                <a:lnTo>
                  <a:pt x="433356" y="369361"/>
                </a:lnTo>
                <a:lnTo>
                  <a:pt x="404431" y="404422"/>
                </a:lnTo>
                <a:lnTo>
                  <a:pt x="369373" y="433350"/>
                </a:lnTo>
                <a:lnTo>
                  <a:pt x="329134" y="455193"/>
                </a:lnTo>
                <a:lnTo>
                  <a:pt x="284664" y="468997"/>
                </a:lnTo>
                <a:lnTo>
                  <a:pt x="236941" y="473808"/>
                </a:lnTo>
                <a:close/>
              </a:path>
            </a:pathLst>
          </a:custGeom>
          <a:solidFill>
            <a:srgbClr val="E85265"/>
          </a:solidFill>
        </p:spPr>
        <p:txBody>
          <a:bodyPr wrap="square" lIns="0" tIns="0" rIns="0" bIns="0" rtlCol="0"/>
          <a:lstStyle/>
          <a:p/>
        </p:txBody>
      </p:sp>
      <p:sp>
        <p:nvSpPr>
          <p:cNvPr id="4" name="object 4"/>
          <p:cNvSpPr/>
          <p:nvPr/>
        </p:nvSpPr>
        <p:spPr>
          <a:xfrm>
            <a:off x="0" y="9183051"/>
            <a:ext cx="4643120" cy="1504950"/>
          </a:xfrm>
          <a:custGeom>
            <a:avLst/>
            <a:gdLst/>
            <a:ahLst/>
            <a:cxnLst/>
            <a:rect l="l" t="t" r="r" b="b"/>
            <a:pathLst>
              <a:path w="4643120" h="1504950">
                <a:moveTo>
                  <a:pt x="577355" y="0"/>
                </a:moveTo>
                <a:lnTo>
                  <a:pt x="477669" y="718"/>
                </a:lnTo>
                <a:lnTo>
                  <a:pt x="377998" y="3179"/>
                </a:lnTo>
                <a:lnTo>
                  <a:pt x="278375" y="7378"/>
                </a:lnTo>
                <a:lnTo>
                  <a:pt x="178832" y="13312"/>
                </a:lnTo>
                <a:lnTo>
                  <a:pt x="79401" y="20976"/>
                </a:lnTo>
                <a:lnTo>
                  <a:pt x="0" y="28399"/>
                </a:lnTo>
                <a:lnTo>
                  <a:pt x="0" y="1504544"/>
                </a:lnTo>
                <a:lnTo>
                  <a:pt x="4643025" y="1504544"/>
                </a:lnTo>
                <a:lnTo>
                  <a:pt x="4560215" y="1461323"/>
                </a:lnTo>
                <a:lnTo>
                  <a:pt x="4471575" y="1413582"/>
                </a:lnTo>
                <a:lnTo>
                  <a:pt x="4383426" y="1364774"/>
                </a:lnTo>
                <a:lnTo>
                  <a:pt x="4251966" y="1289884"/>
                </a:lnTo>
                <a:lnTo>
                  <a:pt x="3513300" y="850578"/>
                </a:lnTo>
                <a:lnTo>
                  <a:pt x="3382018" y="774678"/>
                </a:lnTo>
                <a:lnTo>
                  <a:pt x="3249845" y="700543"/>
                </a:lnTo>
                <a:lnTo>
                  <a:pt x="3161117" y="652348"/>
                </a:lnTo>
                <a:lnTo>
                  <a:pt x="3071817" y="605308"/>
                </a:lnTo>
                <a:lnTo>
                  <a:pt x="2981872" y="559570"/>
                </a:lnTo>
                <a:lnTo>
                  <a:pt x="2936637" y="537237"/>
                </a:lnTo>
                <a:lnTo>
                  <a:pt x="2891214" y="515284"/>
                </a:lnTo>
                <a:lnTo>
                  <a:pt x="2845595" y="493732"/>
                </a:lnTo>
                <a:lnTo>
                  <a:pt x="2800303" y="472855"/>
                </a:lnTo>
                <a:lnTo>
                  <a:pt x="2754821" y="452437"/>
                </a:lnTo>
                <a:lnTo>
                  <a:pt x="2709154" y="432476"/>
                </a:lnTo>
                <a:lnTo>
                  <a:pt x="2663306" y="412972"/>
                </a:lnTo>
                <a:lnTo>
                  <a:pt x="2617280" y="393924"/>
                </a:lnTo>
                <a:lnTo>
                  <a:pt x="2571081" y="375333"/>
                </a:lnTo>
                <a:lnTo>
                  <a:pt x="2524712" y="357197"/>
                </a:lnTo>
                <a:lnTo>
                  <a:pt x="2478179" y="339517"/>
                </a:lnTo>
                <a:lnTo>
                  <a:pt x="2431483" y="322291"/>
                </a:lnTo>
                <a:lnTo>
                  <a:pt x="2384631" y="305519"/>
                </a:lnTo>
                <a:lnTo>
                  <a:pt x="2337625" y="289201"/>
                </a:lnTo>
                <a:lnTo>
                  <a:pt x="2290470" y="273337"/>
                </a:lnTo>
                <a:lnTo>
                  <a:pt x="2243170" y="257925"/>
                </a:lnTo>
                <a:lnTo>
                  <a:pt x="2195729" y="242965"/>
                </a:lnTo>
                <a:lnTo>
                  <a:pt x="2148151" y="228458"/>
                </a:lnTo>
                <a:lnTo>
                  <a:pt x="2100440" y="214402"/>
                </a:lnTo>
                <a:lnTo>
                  <a:pt x="2052599" y="200796"/>
                </a:lnTo>
                <a:lnTo>
                  <a:pt x="2004634" y="187641"/>
                </a:lnTo>
                <a:lnTo>
                  <a:pt x="1908344" y="162681"/>
                </a:lnTo>
                <a:lnTo>
                  <a:pt x="1811602" y="139517"/>
                </a:lnTo>
                <a:lnTo>
                  <a:pt x="1714441" y="118146"/>
                </a:lnTo>
                <a:lnTo>
                  <a:pt x="1616892" y="98563"/>
                </a:lnTo>
                <a:lnTo>
                  <a:pt x="1518989" y="80766"/>
                </a:lnTo>
                <a:lnTo>
                  <a:pt x="1420762" y="64749"/>
                </a:lnTo>
                <a:lnTo>
                  <a:pt x="1322245" y="50510"/>
                </a:lnTo>
                <a:lnTo>
                  <a:pt x="1223469" y="38045"/>
                </a:lnTo>
                <a:lnTo>
                  <a:pt x="1124467" y="27350"/>
                </a:lnTo>
                <a:lnTo>
                  <a:pt x="1025272" y="18422"/>
                </a:lnTo>
                <a:lnTo>
                  <a:pt x="925914" y="11255"/>
                </a:lnTo>
                <a:lnTo>
                  <a:pt x="826427" y="5848"/>
                </a:lnTo>
                <a:lnTo>
                  <a:pt x="726843" y="2196"/>
                </a:lnTo>
                <a:lnTo>
                  <a:pt x="627194" y="294"/>
                </a:lnTo>
                <a:lnTo>
                  <a:pt x="577355" y="0"/>
                </a:lnTo>
                <a:close/>
              </a:path>
            </a:pathLst>
          </a:custGeom>
          <a:solidFill>
            <a:srgbClr val="E85265"/>
          </a:solidFill>
        </p:spPr>
        <p:txBody>
          <a:bodyPr wrap="square" lIns="0" tIns="0" rIns="0" bIns="0" rtlCol="0"/>
          <a:lstStyle/>
          <a:p/>
        </p:txBody>
      </p:sp>
      <p:sp>
        <p:nvSpPr>
          <p:cNvPr id="5" name="object 5"/>
          <p:cNvSpPr/>
          <p:nvPr/>
        </p:nvSpPr>
        <p:spPr>
          <a:xfrm>
            <a:off x="4694247" y="10223877"/>
            <a:ext cx="2861945" cy="464184"/>
          </a:xfrm>
          <a:custGeom>
            <a:avLst/>
            <a:gdLst/>
            <a:ahLst/>
            <a:cxnLst/>
            <a:rect l="l" t="t" r="r" b="b"/>
            <a:pathLst>
              <a:path w="2861945" h="464184">
                <a:moveTo>
                  <a:pt x="0" y="354217"/>
                </a:moveTo>
                <a:lnTo>
                  <a:pt x="87526" y="397286"/>
                </a:lnTo>
                <a:lnTo>
                  <a:pt x="131529" y="418284"/>
                </a:lnTo>
                <a:lnTo>
                  <a:pt x="175703" y="438899"/>
                </a:lnTo>
                <a:lnTo>
                  <a:pt x="220059" y="459111"/>
                </a:lnTo>
                <a:lnTo>
                  <a:pt x="230428" y="463717"/>
                </a:lnTo>
                <a:lnTo>
                  <a:pt x="2861744" y="463717"/>
                </a:lnTo>
                <a:lnTo>
                  <a:pt x="2861744" y="406267"/>
                </a:lnTo>
                <a:lnTo>
                  <a:pt x="770047" y="406267"/>
                </a:lnTo>
                <a:lnTo>
                  <a:pt x="667090" y="405388"/>
                </a:lnTo>
                <a:lnTo>
                  <a:pt x="564162" y="402627"/>
                </a:lnTo>
                <a:lnTo>
                  <a:pt x="461296" y="397994"/>
                </a:lnTo>
                <a:lnTo>
                  <a:pt x="358522" y="391497"/>
                </a:lnTo>
                <a:lnTo>
                  <a:pt x="255872" y="383147"/>
                </a:lnTo>
                <a:lnTo>
                  <a:pt x="153378" y="372951"/>
                </a:lnTo>
                <a:lnTo>
                  <a:pt x="51072" y="360919"/>
                </a:lnTo>
                <a:lnTo>
                  <a:pt x="0" y="354217"/>
                </a:lnTo>
                <a:close/>
              </a:path>
              <a:path w="2861945" h="464184">
                <a:moveTo>
                  <a:pt x="2861744" y="0"/>
                </a:moveTo>
                <a:lnTo>
                  <a:pt x="2800831" y="23977"/>
                </a:lnTo>
                <a:lnTo>
                  <a:pt x="2753681" y="41953"/>
                </a:lnTo>
                <a:lnTo>
                  <a:pt x="2658916" y="76663"/>
                </a:lnTo>
                <a:lnTo>
                  <a:pt x="2563558" y="109706"/>
                </a:lnTo>
                <a:lnTo>
                  <a:pt x="2467636" y="141070"/>
                </a:lnTo>
                <a:lnTo>
                  <a:pt x="2371178" y="170745"/>
                </a:lnTo>
                <a:lnTo>
                  <a:pt x="2274214" y="198718"/>
                </a:lnTo>
                <a:lnTo>
                  <a:pt x="2176773" y="224976"/>
                </a:lnTo>
                <a:lnTo>
                  <a:pt x="2078884" y="249509"/>
                </a:lnTo>
                <a:lnTo>
                  <a:pt x="1980577" y="272305"/>
                </a:lnTo>
                <a:lnTo>
                  <a:pt x="1881880" y="293352"/>
                </a:lnTo>
                <a:lnTo>
                  <a:pt x="1782822" y="312637"/>
                </a:lnTo>
                <a:lnTo>
                  <a:pt x="1683434" y="330150"/>
                </a:lnTo>
                <a:lnTo>
                  <a:pt x="1583743" y="345878"/>
                </a:lnTo>
                <a:lnTo>
                  <a:pt x="1483780" y="359809"/>
                </a:lnTo>
                <a:lnTo>
                  <a:pt x="1383572" y="371932"/>
                </a:lnTo>
                <a:lnTo>
                  <a:pt x="1283151" y="382235"/>
                </a:lnTo>
                <a:lnTo>
                  <a:pt x="1181536" y="390791"/>
                </a:lnTo>
                <a:lnTo>
                  <a:pt x="1078778" y="397527"/>
                </a:lnTo>
                <a:lnTo>
                  <a:pt x="975922" y="402346"/>
                </a:lnTo>
                <a:lnTo>
                  <a:pt x="873001" y="405256"/>
                </a:lnTo>
                <a:lnTo>
                  <a:pt x="770047" y="406267"/>
                </a:lnTo>
                <a:lnTo>
                  <a:pt x="2861744" y="406267"/>
                </a:lnTo>
                <a:lnTo>
                  <a:pt x="2861744" y="0"/>
                </a:lnTo>
                <a:close/>
              </a:path>
            </a:pathLst>
          </a:custGeom>
          <a:solidFill>
            <a:srgbClr val="FFBD58"/>
          </a:solidFill>
        </p:spPr>
        <p:txBody>
          <a:bodyPr wrap="square" lIns="0" tIns="0" rIns="0" bIns="0" rtlCol="0"/>
          <a:lstStyle/>
          <a:p/>
        </p:txBody>
      </p:sp>
      <p:sp>
        <p:nvSpPr>
          <p:cNvPr id="6" name="object 6"/>
          <p:cNvSpPr txBox="1">
            <a:spLocks noGrp="1"/>
          </p:cNvSpPr>
          <p:nvPr>
            <p:ph type="title"/>
          </p:nvPr>
        </p:nvSpPr>
        <p:spPr>
          <a:xfrm>
            <a:off x="742664" y="1039595"/>
            <a:ext cx="4155440" cy="574040"/>
          </a:xfrm>
          <a:prstGeom prst="rect">
            <a:avLst/>
          </a:prstGeom>
        </p:spPr>
        <p:txBody>
          <a:bodyPr vert="horz" wrap="square" lIns="0" tIns="12065" rIns="0" bIns="0" rtlCol="0">
            <a:spAutoFit/>
          </a:bodyPr>
          <a:lstStyle/>
          <a:p>
            <a:pPr marL="12700">
              <a:lnSpc>
                <a:spcPct val="100000"/>
              </a:lnSpc>
              <a:spcBef>
                <a:spcPts val="95"/>
              </a:spcBef>
            </a:pPr>
            <a:r>
              <a:rPr sz="3600" spc="-55" dirty="0"/>
              <a:t>KATA</a:t>
            </a:r>
            <a:r>
              <a:rPr sz="3600" spc="-170" dirty="0"/>
              <a:t> </a:t>
            </a:r>
            <a:r>
              <a:rPr sz="3600" spc="-50" dirty="0"/>
              <a:t>PENGANTAR</a:t>
            </a:r>
            <a:endParaRPr sz="3600"/>
          </a:p>
        </p:txBody>
      </p:sp>
      <p:grpSp>
        <p:nvGrpSpPr>
          <p:cNvPr id="7" name="object 7"/>
          <p:cNvGrpSpPr/>
          <p:nvPr/>
        </p:nvGrpSpPr>
        <p:grpSpPr>
          <a:xfrm>
            <a:off x="755364" y="2407996"/>
            <a:ext cx="1564640" cy="66675"/>
            <a:chOff x="755364" y="2407996"/>
            <a:chExt cx="1564640" cy="66675"/>
          </a:xfrm>
        </p:grpSpPr>
        <p:sp>
          <p:nvSpPr>
            <p:cNvPr id="8" name="object 8"/>
            <p:cNvSpPr/>
            <p:nvPr/>
          </p:nvSpPr>
          <p:spPr>
            <a:xfrm>
              <a:off x="1332650" y="2407996"/>
              <a:ext cx="987425" cy="66675"/>
            </a:xfrm>
            <a:custGeom>
              <a:avLst/>
              <a:gdLst/>
              <a:ahLst/>
              <a:cxnLst/>
              <a:rect l="l" t="t" r="r" b="b"/>
              <a:pathLst>
                <a:path w="987425" h="66675">
                  <a:moveTo>
                    <a:pt x="0" y="66433"/>
                  </a:moveTo>
                  <a:lnTo>
                    <a:pt x="987342" y="66433"/>
                  </a:lnTo>
                  <a:lnTo>
                    <a:pt x="987342" y="0"/>
                  </a:lnTo>
                  <a:lnTo>
                    <a:pt x="0" y="0"/>
                  </a:lnTo>
                  <a:lnTo>
                    <a:pt x="0" y="66433"/>
                  </a:lnTo>
                  <a:close/>
                </a:path>
              </a:pathLst>
            </a:custGeom>
            <a:solidFill>
              <a:srgbClr val="FFBD58"/>
            </a:solidFill>
          </p:spPr>
          <p:txBody>
            <a:bodyPr wrap="square" lIns="0" tIns="0" rIns="0" bIns="0" rtlCol="0"/>
            <a:lstStyle/>
            <a:p/>
          </p:txBody>
        </p:sp>
        <p:sp>
          <p:nvSpPr>
            <p:cNvPr id="9" name="object 9"/>
            <p:cNvSpPr/>
            <p:nvPr/>
          </p:nvSpPr>
          <p:spPr>
            <a:xfrm>
              <a:off x="1014227" y="2407996"/>
              <a:ext cx="318770" cy="66675"/>
            </a:xfrm>
            <a:custGeom>
              <a:avLst/>
              <a:gdLst/>
              <a:ahLst/>
              <a:cxnLst/>
              <a:rect l="l" t="t" r="r" b="b"/>
              <a:pathLst>
                <a:path w="318769" h="66675">
                  <a:moveTo>
                    <a:pt x="0" y="66433"/>
                  </a:moveTo>
                  <a:lnTo>
                    <a:pt x="318423" y="66433"/>
                  </a:lnTo>
                  <a:lnTo>
                    <a:pt x="318423" y="0"/>
                  </a:lnTo>
                  <a:lnTo>
                    <a:pt x="0" y="0"/>
                  </a:lnTo>
                  <a:lnTo>
                    <a:pt x="0" y="66433"/>
                  </a:lnTo>
                  <a:close/>
                </a:path>
              </a:pathLst>
            </a:custGeom>
            <a:solidFill>
              <a:srgbClr val="E85265"/>
            </a:solidFill>
          </p:spPr>
          <p:txBody>
            <a:bodyPr wrap="square" lIns="0" tIns="0" rIns="0" bIns="0" rtlCol="0"/>
            <a:lstStyle/>
            <a:p/>
          </p:txBody>
        </p:sp>
        <p:sp>
          <p:nvSpPr>
            <p:cNvPr id="10" name="object 10"/>
            <p:cNvSpPr/>
            <p:nvPr/>
          </p:nvSpPr>
          <p:spPr>
            <a:xfrm>
              <a:off x="755364" y="2407996"/>
              <a:ext cx="259079" cy="66675"/>
            </a:xfrm>
            <a:custGeom>
              <a:avLst/>
              <a:gdLst/>
              <a:ahLst/>
              <a:cxnLst/>
              <a:rect l="l" t="t" r="r" b="b"/>
              <a:pathLst>
                <a:path w="259080" h="66675">
                  <a:moveTo>
                    <a:pt x="258862" y="66433"/>
                  </a:moveTo>
                  <a:lnTo>
                    <a:pt x="0" y="66433"/>
                  </a:lnTo>
                  <a:lnTo>
                    <a:pt x="0" y="0"/>
                  </a:lnTo>
                  <a:lnTo>
                    <a:pt x="258862" y="0"/>
                  </a:lnTo>
                  <a:lnTo>
                    <a:pt x="258862" y="66433"/>
                  </a:lnTo>
                  <a:close/>
                </a:path>
              </a:pathLst>
            </a:custGeom>
            <a:solidFill>
              <a:srgbClr val="000000"/>
            </a:solidFill>
          </p:spPr>
          <p:txBody>
            <a:bodyPr wrap="square" lIns="0" tIns="0" rIns="0" bIns="0" rtlCol="0"/>
            <a:lstStyle/>
            <a:p/>
          </p:txBody>
        </p:sp>
      </p:grpSp>
      <p:sp>
        <p:nvSpPr>
          <p:cNvPr id="11" name="object 11"/>
          <p:cNvSpPr/>
          <p:nvPr/>
        </p:nvSpPr>
        <p:spPr>
          <a:xfrm>
            <a:off x="6726173" y="1069436"/>
            <a:ext cx="72390" cy="82550"/>
          </a:xfrm>
          <a:custGeom>
            <a:avLst/>
            <a:gdLst/>
            <a:ahLst/>
            <a:cxnLst/>
            <a:rect l="l" t="t" r="r" b="b"/>
            <a:pathLst>
              <a:path w="72390" h="82550">
                <a:moveTo>
                  <a:pt x="0" y="82296"/>
                </a:moveTo>
                <a:lnTo>
                  <a:pt x="0" y="0"/>
                </a:lnTo>
                <a:lnTo>
                  <a:pt x="35961" y="20558"/>
                </a:lnTo>
                <a:lnTo>
                  <a:pt x="71977" y="41174"/>
                </a:lnTo>
                <a:lnTo>
                  <a:pt x="35961" y="61735"/>
                </a:lnTo>
                <a:lnTo>
                  <a:pt x="0" y="82296"/>
                </a:lnTo>
                <a:close/>
              </a:path>
            </a:pathLst>
          </a:custGeom>
          <a:solidFill>
            <a:srgbClr val="E85265"/>
          </a:solidFill>
        </p:spPr>
        <p:txBody>
          <a:bodyPr wrap="square" lIns="0" tIns="0" rIns="0" bIns="0" rtlCol="0"/>
          <a:lstStyle/>
          <a:p/>
        </p:txBody>
      </p:sp>
      <p:sp>
        <p:nvSpPr>
          <p:cNvPr id="12" name="object 12"/>
          <p:cNvSpPr/>
          <p:nvPr/>
        </p:nvSpPr>
        <p:spPr>
          <a:xfrm>
            <a:off x="6726173" y="1204347"/>
            <a:ext cx="72390" cy="82550"/>
          </a:xfrm>
          <a:custGeom>
            <a:avLst/>
            <a:gdLst/>
            <a:ahLst/>
            <a:cxnLst/>
            <a:rect l="l" t="t" r="r" b="b"/>
            <a:pathLst>
              <a:path w="72390" h="82550">
                <a:moveTo>
                  <a:pt x="0" y="82299"/>
                </a:moveTo>
                <a:lnTo>
                  <a:pt x="0" y="0"/>
                </a:lnTo>
                <a:lnTo>
                  <a:pt x="35961" y="20561"/>
                </a:lnTo>
                <a:lnTo>
                  <a:pt x="71977" y="41177"/>
                </a:lnTo>
                <a:lnTo>
                  <a:pt x="35961" y="61738"/>
                </a:lnTo>
                <a:lnTo>
                  <a:pt x="0" y="82299"/>
                </a:lnTo>
                <a:close/>
              </a:path>
            </a:pathLst>
          </a:custGeom>
          <a:solidFill>
            <a:srgbClr val="E85265"/>
          </a:solidFill>
        </p:spPr>
        <p:txBody>
          <a:bodyPr wrap="square" lIns="0" tIns="0" rIns="0" bIns="0" rtlCol="0"/>
          <a:lstStyle/>
          <a:p/>
        </p:txBody>
      </p:sp>
      <p:sp>
        <p:nvSpPr>
          <p:cNvPr id="13" name="object 13"/>
          <p:cNvSpPr/>
          <p:nvPr/>
        </p:nvSpPr>
        <p:spPr>
          <a:xfrm>
            <a:off x="6726173" y="1339260"/>
            <a:ext cx="72390" cy="82550"/>
          </a:xfrm>
          <a:custGeom>
            <a:avLst/>
            <a:gdLst/>
            <a:ahLst/>
            <a:cxnLst/>
            <a:rect l="l" t="t" r="r" b="b"/>
            <a:pathLst>
              <a:path w="72390" h="82550">
                <a:moveTo>
                  <a:pt x="0" y="82296"/>
                </a:moveTo>
                <a:lnTo>
                  <a:pt x="0" y="0"/>
                </a:lnTo>
                <a:lnTo>
                  <a:pt x="35961" y="20561"/>
                </a:lnTo>
                <a:lnTo>
                  <a:pt x="71977" y="41122"/>
                </a:lnTo>
                <a:lnTo>
                  <a:pt x="35961" y="61738"/>
                </a:lnTo>
                <a:lnTo>
                  <a:pt x="0" y="82296"/>
                </a:lnTo>
                <a:close/>
              </a:path>
            </a:pathLst>
          </a:custGeom>
          <a:solidFill>
            <a:srgbClr val="E85265"/>
          </a:solidFill>
        </p:spPr>
        <p:txBody>
          <a:bodyPr wrap="square" lIns="0" tIns="0" rIns="0" bIns="0" rtlCol="0"/>
          <a:lstStyle/>
          <a:p/>
        </p:txBody>
      </p:sp>
      <p:sp>
        <p:nvSpPr>
          <p:cNvPr id="14" name="object 14"/>
          <p:cNvSpPr/>
          <p:nvPr/>
        </p:nvSpPr>
        <p:spPr>
          <a:xfrm>
            <a:off x="6605427" y="1069436"/>
            <a:ext cx="72390" cy="82550"/>
          </a:xfrm>
          <a:custGeom>
            <a:avLst/>
            <a:gdLst/>
            <a:ahLst/>
            <a:cxnLst/>
            <a:rect l="l" t="t" r="r" b="b"/>
            <a:pathLst>
              <a:path w="72390" h="82550">
                <a:moveTo>
                  <a:pt x="0" y="82296"/>
                </a:moveTo>
                <a:lnTo>
                  <a:pt x="0" y="0"/>
                </a:lnTo>
                <a:lnTo>
                  <a:pt x="35963" y="20558"/>
                </a:lnTo>
                <a:lnTo>
                  <a:pt x="71980" y="41174"/>
                </a:lnTo>
                <a:lnTo>
                  <a:pt x="35963" y="61735"/>
                </a:lnTo>
                <a:lnTo>
                  <a:pt x="0" y="82296"/>
                </a:lnTo>
                <a:close/>
              </a:path>
            </a:pathLst>
          </a:custGeom>
          <a:solidFill>
            <a:srgbClr val="E85265"/>
          </a:solidFill>
        </p:spPr>
        <p:txBody>
          <a:bodyPr wrap="square" lIns="0" tIns="0" rIns="0" bIns="0" rtlCol="0"/>
          <a:lstStyle/>
          <a:p/>
        </p:txBody>
      </p:sp>
      <p:sp>
        <p:nvSpPr>
          <p:cNvPr id="15" name="object 15"/>
          <p:cNvSpPr/>
          <p:nvPr/>
        </p:nvSpPr>
        <p:spPr>
          <a:xfrm>
            <a:off x="6605427" y="1204347"/>
            <a:ext cx="72390" cy="82550"/>
          </a:xfrm>
          <a:custGeom>
            <a:avLst/>
            <a:gdLst/>
            <a:ahLst/>
            <a:cxnLst/>
            <a:rect l="l" t="t" r="r" b="b"/>
            <a:pathLst>
              <a:path w="72390" h="82550">
                <a:moveTo>
                  <a:pt x="0" y="82299"/>
                </a:moveTo>
                <a:lnTo>
                  <a:pt x="0" y="0"/>
                </a:lnTo>
                <a:lnTo>
                  <a:pt x="35963" y="20561"/>
                </a:lnTo>
                <a:lnTo>
                  <a:pt x="71980" y="41177"/>
                </a:lnTo>
                <a:lnTo>
                  <a:pt x="35963" y="61738"/>
                </a:lnTo>
                <a:lnTo>
                  <a:pt x="0" y="82299"/>
                </a:lnTo>
                <a:close/>
              </a:path>
            </a:pathLst>
          </a:custGeom>
          <a:solidFill>
            <a:srgbClr val="E85265"/>
          </a:solidFill>
        </p:spPr>
        <p:txBody>
          <a:bodyPr wrap="square" lIns="0" tIns="0" rIns="0" bIns="0" rtlCol="0"/>
          <a:lstStyle/>
          <a:p/>
        </p:txBody>
      </p:sp>
      <p:sp>
        <p:nvSpPr>
          <p:cNvPr id="16" name="object 16"/>
          <p:cNvSpPr/>
          <p:nvPr/>
        </p:nvSpPr>
        <p:spPr>
          <a:xfrm>
            <a:off x="6605427" y="1339260"/>
            <a:ext cx="72390" cy="82550"/>
          </a:xfrm>
          <a:custGeom>
            <a:avLst/>
            <a:gdLst/>
            <a:ahLst/>
            <a:cxnLst/>
            <a:rect l="l" t="t" r="r" b="b"/>
            <a:pathLst>
              <a:path w="72390" h="82550">
                <a:moveTo>
                  <a:pt x="0" y="82296"/>
                </a:moveTo>
                <a:lnTo>
                  <a:pt x="0" y="0"/>
                </a:lnTo>
                <a:lnTo>
                  <a:pt x="35963" y="20561"/>
                </a:lnTo>
                <a:lnTo>
                  <a:pt x="71980" y="41122"/>
                </a:lnTo>
                <a:lnTo>
                  <a:pt x="35963" y="61738"/>
                </a:lnTo>
                <a:lnTo>
                  <a:pt x="0" y="82296"/>
                </a:lnTo>
                <a:close/>
              </a:path>
            </a:pathLst>
          </a:custGeom>
          <a:solidFill>
            <a:srgbClr val="E85265"/>
          </a:solidFill>
        </p:spPr>
        <p:txBody>
          <a:bodyPr wrap="square" lIns="0" tIns="0" rIns="0" bIns="0" rtlCol="0"/>
          <a:lstStyle/>
          <a:p/>
        </p:txBody>
      </p:sp>
      <p:sp>
        <p:nvSpPr>
          <p:cNvPr id="17" name="object 17"/>
          <p:cNvSpPr/>
          <p:nvPr/>
        </p:nvSpPr>
        <p:spPr>
          <a:xfrm>
            <a:off x="6484681" y="1069436"/>
            <a:ext cx="72390" cy="82550"/>
          </a:xfrm>
          <a:custGeom>
            <a:avLst/>
            <a:gdLst/>
            <a:ahLst/>
            <a:cxnLst/>
            <a:rect l="l" t="t" r="r" b="b"/>
            <a:pathLst>
              <a:path w="72390" h="82550">
                <a:moveTo>
                  <a:pt x="0" y="82296"/>
                </a:moveTo>
                <a:lnTo>
                  <a:pt x="0" y="0"/>
                </a:lnTo>
                <a:lnTo>
                  <a:pt x="35961" y="20558"/>
                </a:lnTo>
                <a:lnTo>
                  <a:pt x="71977" y="41174"/>
                </a:lnTo>
                <a:lnTo>
                  <a:pt x="35961" y="61735"/>
                </a:lnTo>
                <a:lnTo>
                  <a:pt x="0" y="82296"/>
                </a:lnTo>
                <a:close/>
              </a:path>
            </a:pathLst>
          </a:custGeom>
          <a:solidFill>
            <a:srgbClr val="E85265"/>
          </a:solidFill>
        </p:spPr>
        <p:txBody>
          <a:bodyPr wrap="square" lIns="0" tIns="0" rIns="0" bIns="0" rtlCol="0"/>
          <a:lstStyle/>
          <a:p/>
        </p:txBody>
      </p:sp>
      <p:sp>
        <p:nvSpPr>
          <p:cNvPr id="18" name="object 18"/>
          <p:cNvSpPr/>
          <p:nvPr/>
        </p:nvSpPr>
        <p:spPr>
          <a:xfrm>
            <a:off x="6484681" y="1204347"/>
            <a:ext cx="72390" cy="82550"/>
          </a:xfrm>
          <a:custGeom>
            <a:avLst/>
            <a:gdLst/>
            <a:ahLst/>
            <a:cxnLst/>
            <a:rect l="l" t="t" r="r" b="b"/>
            <a:pathLst>
              <a:path w="72390" h="82550">
                <a:moveTo>
                  <a:pt x="0" y="82299"/>
                </a:moveTo>
                <a:lnTo>
                  <a:pt x="0" y="0"/>
                </a:lnTo>
                <a:lnTo>
                  <a:pt x="35961" y="20561"/>
                </a:lnTo>
                <a:lnTo>
                  <a:pt x="71977" y="41177"/>
                </a:lnTo>
                <a:lnTo>
                  <a:pt x="35961" y="61738"/>
                </a:lnTo>
                <a:lnTo>
                  <a:pt x="0" y="82299"/>
                </a:lnTo>
                <a:close/>
              </a:path>
            </a:pathLst>
          </a:custGeom>
          <a:solidFill>
            <a:srgbClr val="E85265"/>
          </a:solidFill>
        </p:spPr>
        <p:txBody>
          <a:bodyPr wrap="square" lIns="0" tIns="0" rIns="0" bIns="0" rtlCol="0"/>
          <a:lstStyle/>
          <a:p/>
        </p:txBody>
      </p:sp>
      <p:sp>
        <p:nvSpPr>
          <p:cNvPr id="19" name="object 19"/>
          <p:cNvSpPr/>
          <p:nvPr/>
        </p:nvSpPr>
        <p:spPr>
          <a:xfrm>
            <a:off x="6484681" y="1339260"/>
            <a:ext cx="72390" cy="82550"/>
          </a:xfrm>
          <a:custGeom>
            <a:avLst/>
            <a:gdLst/>
            <a:ahLst/>
            <a:cxnLst/>
            <a:rect l="l" t="t" r="r" b="b"/>
            <a:pathLst>
              <a:path w="72390" h="82550">
                <a:moveTo>
                  <a:pt x="0" y="82296"/>
                </a:moveTo>
                <a:lnTo>
                  <a:pt x="0" y="0"/>
                </a:lnTo>
                <a:lnTo>
                  <a:pt x="35961" y="20561"/>
                </a:lnTo>
                <a:lnTo>
                  <a:pt x="71977" y="41122"/>
                </a:lnTo>
                <a:lnTo>
                  <a:pt x="35961" y="61738"/>
                </a:lnTo>
                <a:lnTo>
                  <a:pt x="0" y="82296"/>
                </a:lnTo>
                <a:close/>
              </a:path>
            </a:pathLst>
          </a:custGeom>
          <a:solidFill>
            <a:srgbClr val="E85265"/>
          </a:solidFill>
        </p:spPr>
        <p:txBody>
          <a:bodyPr wrap="square" lIns="0" tIns="0" rIns="0" bIns="0" rtlCol="0"/>
          <a:lstStyle/>
          <a:p/>
        </p:txBody>
      </p:sp>
      <p:sp>
        <p:nvSpPr>
          <p:cNvPr id="20" name="object 20"/>
          <p:cNvSpPr/>
          <p:nvPr/>
        </p:nvSpPr>
        <p:spPr>
          <a:xfrm>
            <a:off x="6122444" y="1069436"/>
            <a:ext cx="313690" cy="352425"/>
          </a:xfrm>
          <a:custGeom>
            <a:avLst/>
            <a:gdLst/>
            <a:ahLst/>
            <a:cxnLst/>
            <a:rect l="l" t="t" r="r" b="b"/>
            <a:pathLst>
              <a:path w="313689" h="352425">
                <a:moveTo>
                  <a:pt x="241492" y="82296"/>
                </a:moveTo>
                <a:lnTo>
                  <a:pt x="241492" y="0"/>
                </a:lnTo>
                <a:lnTo>
                  <a:pt x="313470" y="41174"/>
                </a:lnTo>
                <a:lnTo>
                  <a:pt x="241492" y="82296"/>
                </a:lnTo>
                <a:close/>
              </a:path>
              <a:path w="313689" h="352425">
                <a:moveTo>
                  <a:pt x="0" y="352120"/>
                </a:moveTo>
                <a:lnTo>
                  <a:pt x="0" y="269823"/>
                </a:lnTo>
                <a:lnTo>
                  <a:pt x="71977" y="310946"/>
                </a:lnTo>
                <a:lnTo>
                  <a:pt x="0" y="352120"/>
                </a:lnTo>
                <a:close/>
              </a:path>
              <a:path w="313689" h="352425">
                <a:moveTo>
                  <a:pt x="0" y="217210"/>
                </a:moveTo>
                <a:lnTo>
                  <a:pt x="0" y="134913"/>
                </a:lnTo>
                <a:lnTo>
                  <a:pt x="71977" y="176087"/>
                </a:lnTo>
                <a:lnTo>
                  <a:pt x="0" y="217210"/>
                </a:lnTo>
                <a:close/>
              </a:path>
              <a:path w="313689" h="352425">
                <a:moveTo>
                  <a:pt x="0" y="82296"/>
                </a:moveTo>
                <a:lnTo>
                  <a:pt x="0" y="0"/>
                </a:lnTo>
                <a:lnTo>
                  <a:pt x="71977" y="41174"/>
                </a:lnTo>
                <a:lnTo>
                  <a:pt x="0" y="82296"/>
                </a:lnTo>
                <a:close/>
              </a:path>
              <a:path w="313689" h="352425">
                <a:moveTo>
                  <a:pt x="120747" y="352120"/>
                </a:moveTo>
                <a:lnTo>
                  <a:pt x="120747" y="269823"/>
                </a:lnTo>
                <a:lnTo>
                  <a:pt x="192725" y="310946"/>
                </a:lnTo>
                <a:lnTo>
                  <a:pt x="120747" y="352120"/>
                </a:lnTo>
                <a:close/>
              </a:path>
              <a:path w="313689" h="352425">
                <a:moveTo>
                  <a:pt x="120747" y="217210"/>
                </a:moveTo>
                <a:lnTo>
                  <a:pt x="120747" y="134913"/>
                </a:lnTo>
                <a:lnTo>
                  <a:pt x="192725" y="176087"/>
                </a:lnTo>
                <a:lnTo>
                  <a:pt x="120747" y="217210"/>
                </a:lnTo>
                <a:close/>
              </a:path>
              <a:path w="313689" h="352425">
                <a:moveTo>
                  <a:pt x="120747" y="82296"/>
                </a:moveTo>
                <a:lnTo>
                  <a:pt x="120747" y="0"/>
                </a:lnTo>
                <a:lnTo>
                  <a:pt x="192725" y="41174"/>
                </a:lnTo>
                <a:lnTo>
                  <a:pt x="120747" y="82296"/>
                </a:lnTo>
                <a:close/>
              </a:path>
              <a:path w="313689" h="352425">
                <a:moveTo>
                  <a:pt x="241492" y="352120"/>
                </a:moveTo>
                <a:lnTo>
                  <a:pt x="241492" y="269823"/>
                </a:lnTo>
                <a:lnTo>
                  <a:pt x="313470" y="310946"/>
                </a:lnTo>
                <a:lnTo>
                  <a:pt x="241492" y="352120"/>
                </a:lnTo>
                <a:close/>
              </a:path>
              <a:path w="313689" h="352425">
                <a:moveTo>
                  <a:pt x="241492" y="217210"/>
                </a:moveTo>
                <a:lnTo>
                  <a:pt x="241492" y="134913"/>
                </a:lnTo>
                <a:lnTo>
                  <a:pt x="313470" y="176087"/>
                </a:lnTo>
                <a:lnTo>
                  <a:pt x="241492" y="217210"/>
                </a:lnTo>
                <a:close/>
              </a:path>
            </a:pathLst>
          </a:custGeom>
          <a:solidFill>
            <a:srgbClr val="000000"/>
          </a:solidFill>
        </p:spPr>
        <p:txBody>
          <a:bodyPr wrap="square" lIns="0" tIns="0" rIns="0" bIns="0" rtlCol="0"/>
          <a:lstStyle/>
          <a:p/>
        </p:txBody>
      </p:sp>
      <p:sp>
        <p:nvSpPr>
          <p:cNvPr id="21" name="object 21"/>
          <p:cNvSpPr txBox="1"/>
          <p:nvPr/>
        </p:nvSpPr>
        <p:spPr>
          <a:xfrm>
            <a:off x="6493193" y="244732"/>
            <a:ext cx="228600" cy="238760"/>
          </a:xfrm>
          <a:prstGeom prst="rect">
            <a:avLst/>
          </a:prstGeom>
        </p:spPr>
        <p:txBody>
          <a:bodyPr vert="horz" wrap="square" lIns="0" tIns="12065" rIns="0" bIns="0" rtlCol="0">
            <a:spAutoFit/>
          </a:bodyPr>
          <a:lstStyle/>
          <a:p>
            <a:pPr marL="12700">
              <a:lnSpc>
                <a:spcPct val="100000"/>
              </a:lnSpc>
              <a:spcBef>
                <a:spcPts val="95"/>
              </a:spcBef>
            </a:pPr>
            <a:r>
              <a:rPr sz="1400" b="1" spc="-50" dirty="0">
                <a:solidFill>
                  <a:srgbClr val="F1F1F1"/>
                </a:solidFill>
                <a:latin typeface="Courier New" panose="02070309020205020404"/>
                <a:cs typeface="Courier New" panose="02070309020205020404"/>
              </a:rPr>
              <a:t>0</a:t>
            </a:r>
            <a:r>
              <a:rPr sz="1400" b="1" spc="-45" dirty="0">
                <a:solidFill>
                  <a:srgbClr val="F1F1F1"/>
                </a:solidFill>
                <a:latin typeface="Courier New" panose="02070309020205020404"/>
                <a:cs typeface="Courier New" panose="02070309020205020404"/>
              </a:rPr>
              <a:t>2</a:t>
            </a:r>
            <a:endParaRPr sz="1400">
              <a:latin typeface="Courier New" panose="02070309020205020404"/>
              <a:cs typeface="Courier New" panose="02070309020205020404"/>
            </a:endParaRPr>
          </a:p>
        </p:txBody>
      </p:sp>
      <p:sp>
        <p:nvSpPr>
          <p:cNvPr id="22" name="object 22"/>
          <p:cNvSpPr txBox="1"/>
          <p:nvPr/>
        </p:nvSpPr>
        <p:spPr>
          <a:xfrm>
            <a:off x="742664" y="3195656"/>
            <a:ext cx="6026150" cy="2552700"/>
          </a:xfrm>
          <a:prstGeom prst="rect">
            <a:avLst/>
          </a:prstGeom>
        </p:spPr>
        <p:txBody>
          <a:bodyPr vert="horz" wrap="square" lIns="0" tIns="12700" rIns="0" bIns="0" rtlCol="0">
            <a:spAutoFit/>
          </a:bodyPr>
          <a:lstStyle/>
          <a:p>
            <a:pPr marL="12700" marR="5080" algn="just">
              <a:lnSpc>
                <a:spcPct val="130000"/>
              </a:lnSpc>
              <a:spcBef>
                <a:spcPts val="100"/>
              </a:spcBef>
            </a:pPr>
            <a:r>
              <a:rPr sz="1300" spc="-5" dirty="0">
                <a:latin typeface="Lucida Sans Unicode" panose="020B0602030504020204"/>
                <a:cs typeface="Lucida Sans Unicode" panose="020B0602030504020204"/>
              </a:rPr>
              <a:t>Buku </a:t>
            </a:r>
            <a:r>
              <a:rPr sz="1300" spc="-40" dirty="0">
                <a:latin typeface="Lucida Sans Unicode" panose="020B0602030504020204"/>
                <a:cs typeface="Lucida Sans Unicode" panose="020B0602030504020204"/>
              </a:rPr>
              <a:t>saku </a:t>
            </a:r>
            <a:r>
              <a:rPr lang="en-US" sz="1300" dirty="0">
                <a:latin typeface="Lucida Sans Unicode" panose="020B0602030504020204"/>
                <a:cs typeface="Lucida Sans Unicode" panose="020B0602030504020204"/>
              </a:rPr>
              <a:t>Bantuan Hidup Dasar Saat Salat Berjamaah</a:t>
            </a:r>
            <a:r>
              <a:rPr sz="1300" spc="-5" dirty="0">
                <a:latin typeface="Lucida Sans Unicode" panose="020B0602030504020204"/>
                <a:cs typeface="Lucida Sans Unicode" panose="020B0602030504020204"/>
              </a:rPr>
              <a:t> </a:t>
            </a:r>
            <a:r>
              <a:rPr sz="1300" spc="-25" dirty="0">
                <a:latin typeface="Lucida Sans Unicode" panose="020B0602030504020204"/>
                <a:cs typeface="Lucida Sans Unicode" panose="020B0602030504020204"/>
              </a:rPr>
              <a:t>ini </a:t>
            </a:r>
            <a:r>
              <a:rPr sz="1300" spc="-15" dirty="0">
                <a:latin typeface="Lucida Sans Unicode" panose="020B0602030504020204"/>
                <a:cs typeface="Lucida Sans Unicode" panose="020B0602030504020204"/>
              </a:rPr>
              <a:t>merupakan hasil karya </a:t>
            </a:r>
            <a:r>
              <a:rPr lang="en-US" sz="1300" spc="-10" dirty="0">
                <a:latin typeface="Lucida Sans Unicode" panose="020B0602030504020204"/>
                <a:cs typeface="Lucida Sans Unicode" panose="020B0602030504020204"/>
              </a:rPr>
              <a:t>dosen </a:t>
            </a:r>
            <a:r>
              <a:rPr sz="1300" spc="-10" dirty="0">
                <a:latin typeface="Lucida Sans Unicode" panose="020B0602030504020204"/>
                <a:cs typeface="Lucida Sans Unicode" panose="020B0602030504020204"/>
              </a:rPr>
              <a:t>Fakultas</a:t>
            </a:r>
            <a:r>
              <a:rPr sz="1300" spc="-80" dirty="0">
                <a:latin typeface="Lucida Sans Unicode" panose="020B0602030504020204"/>
                <a:cs typeface="Lucida Sans Unicode" panose="020B0602030504020204"/>
              </a:rPr>
              <a:t> </a:t>
            </a:r>
            <a:r>
              <a:rPr lang="en-US" sz="1300" spc="-10" dirty="0">
                <a:latin typeface="Lucida Sans Unicode" panose="020B0602030504020204"/>
                <a:cs typeface="Lucida Sans Unicode" panose="020B0602030504020204"/>
              </a:rPr>
              <a:t>Farmasi Militer</a:t>
            </a:r>
            <a:r>
              <a:rPr sz="1300" dirty="0">
                <a:latin typeface="Lucida Sans Unicode" panose="020B0602030504020204"/>
                <a:cs typeface="Lucida Sans Unicode" panose="020B0602030504020204"/>
              </a:rPr>
              <a:t> </a:t>
            </a:r>
            <a:r>
              <a:rPr sz="1300" spc="-400" dirty="0">
                <a:latin typeface="Lucida Sans Unicode" panose="020B0602030504020204"/>
                <a:cs typeface="Lucida Sans Unicode" panose="020B0602030504020204"/>
              </a:rPr>
              <a:t> </a:t>
            </a:r>
            <a:r>
              <a:rPr sz="1300" spc="15" dirty="0">
                <a:latin typeface="Lucida Sans Unicode" panose="020B0602030504020204"/>
                <a:cs typeface="Lucida Sans Unicode" panose="020B0602030504020204"/>
              </a:rPr>
              <a:t>UNHAN </a:t>
            </a:r>
            <a:r>
              <a:rPr sz="1300" spc="20" dirty="0">
                <a:latin typeface="Lucida Sans Unicode" panose="020B0602030504020204"/>
                <a:cs typeface="Lucida Sans Unicode" panose="020B0602030504020204"/>
              </a:rPr>
              <a:t>RI </a:t>
            </a:r>
            <a:r>
              <a:rPr sz="1300" spc="5" dirty="0">
                <a:latin typeface="Lucida Sans Unicode" panose="020B0602030504020204"/>
                <a:cs typeface="Lucida Sans Unicode" panose="020B0602030504020204"/>
              </a:rPr>
              <a:t>pada </a:t>
            </a:r>
            <a:r>
              <a:rPr sz="1300" spc="-25" dirty="0">
                <a:latin typeface="Lucida Sans Unicode" panose="020B0602030504020204"/>
                <a:cs typeface="Lucida Sans Unicode" panose="020B0602030504020204"/>
              </a:rPr>
              <a:t>kegiatan</a:t>
            </a:r>
            <a:r>
              <a:rPr sz="1300" spc="-20" dirty="0">
                <a:latin typeface="Lucida Sans Unicode" panose="020B0602030504020204"/>
                <a:cs typeface="Lucida Sans Unicode" panose="020B0602030504020204"/>
              </a:rPr>
              <a:t> </a:t>
            </a:r>
            <a:r>
              <a:rPr lang="en-US" sz="1300" spc="-5" dirty="0">
                <a:latin typeface="Lucida Sans Unicode" panose="020B0602030504020204"/>
                <a:cs typeface="Lucida Sans Unicode" panose="020B0602030504020204"/>
              </a:rPr>
              <a:t>penelitian </a:t>
            </a:r>
            <a:r>
              <a:rPr sz="1300" dirty="0">
                <a:latin typeface="Lucida Sans Unicode" panose="020B0602030504020204"/>
                <a:cs typeface="Lucida Sans Unicode" panose="020B0602030504020204"/>
              </a:rPr>
              <a:t>semester</a:t>
            </a:r>
            <a:r>
              <a:rPr sz="1300" spc="5" dirty="0">
                <a:latin typeface="Lucida Sans Unicode" panose="020B0602030504020204"/>
                <a:cs typeface="Lucida Sans Unicode" panose="020B0602030504020204"/>
              </a:rPr>
              <a:t> </a:t>
            </a:r>
            <a:r>
              <a:rPr lang="en-US" sz="1300" spc="-30" dirty="0">
                <a:latin typeface="Lucida Sans Unicode" panose="020B0602030504020204"/>
                <a:cs typeface="Lucida Sans Unicode" panose="020B0602030504020204"/>
              </a:rPr>
              <a:t>gasal</a:t>
            </a:r>
            <a:r>
              <a:rPr sz="1300" spc="-25" dirty="0">
                <a:latin typeface="Lucida Sans Unicode" panose="020B0602030504020204"/>
                <a:cs typeface="Lucida Sans Unicode" panose="020B0602030504020204"/>
              </a:rPr>
              <a:t> </a:t>
            </a:r>
            <a:r>
              <a:rPr sz="1300" spc="-20" dirty="0">
                <a:latin typeface="Lucida Sans Unicode" panose="020B0602030504020204"/>
                <a:cs typeface="Lucida Sans Unicode" panose="020B0602030504020204"/>
              </a:rPr>
              <a:t>Tahun</a:t>
            </a:r>
            <a:r>
              <a:rPr sz="1300" spc="375" dirty="0">
                <a:latin typeface="Lucida Sans Unicode" panose="020B0602030504020204"/>
                <a:cs typeface="Lucida Sans Unicode" panose="020B0602030504020204"/>
              </a:rPr>
              <a:t> </a:t>
            </a:r>
            <a:r>
              <a:rPr sz="1300" spc="-15" dirty="0">
                <a:latin typeface="Lucida Sans Unicode" panose="020B0602030504020204"/>
                <a:cs typeface="Lucida Sans Unicode" panose="020B0602030504020204"/>
              </a:rPr>
              <a:t>Ajaran</a:t>
            </a:r>
            <a:r>
              <a:rPr sz="1300" spc="-10" dirty="0">
                <a:latin typeface="Lucida Sans Unicode" panose="020B0602030504020204"/>
                <a:cs typeface="Lucida Sans Unicode" panose="020B0602030504020204"/>
              </a:rPr>
              <a:t> </a:t>
            </a:r>
            <a:r>
              <a:rPr sz="1300" spc="-75" dirty="0">
                <a:latin typeface="Lucida Sans Unicode" panose="020B0602030504020204"/>
                <a:cs typeface="Lucida Sans Unicode" panose="020B0602030504020204"/>
              </a:rPr>
              <a:t>202</a:t>
            </a:r>
            <a:r>
              <a:rPr lang="en-US" sz="1300" spc="-75" dirty="0">
                <a:latin typeface="Lucida Sans Unicode" panose="020B0602030504020204"/>
                <a:cs typeface="Lucida Sans Unicode" panose="020B0602030504020204"/>
              </a:rPr>
              <a:t>4</a:t>
            </a:r>
            <a:r>
              <a:rPr sz="1300" spc="-75" dirty="0">
                <a:latin typeface="Lucida Sans Unicode" panose="020B0602030504020204"/>
                <a:cs typeface="Lucida Sans Unicode" panose="020B0602030504020204"/>
              </a:rPr>
              <a:t>/202</a:t>
            </a:r>
            <a:r>
              <a:rPr lang="en-US" sz="1300" spc="-75" dirty="0">
                <a:latin typeface="Lucida Sans Unicode" panose="020B0602030504020204"/>
                <a:cs typeface="Lucida Sans Unicode" panose="020B0602030504020204"/>
              </a:rPr>
              <a:t>5</a:t>
            </a:r>
            <a:r>
              <a:rPr sz="1300" spc="-75" dirty="0">
                <a:latin typeface="Lucida Sans Unicode" panose="020B0602030504020204"/>
                <a:cs typeface="Lucida Sans Unicode" panose="020B0602030504020204"/>
              </a:rPr>
              <a:t>.</a:t>
            </a:r>
            <a:r>
              <a:rPr sz="1300" spc="-70" dirty="0">
                <a:latin typeface="Lucida Sans Unicode" panose="020B0602030504020204"/>
                <a:cs typeface="Lucida Sans Unicode" panose="020B0602030504020204"/>
              </a:rPr>
              <a:t> </a:t>
            </a:r>
            <a:r>
              <a:rPr sz="1300" spc="5" dirty="0">
                <a:latin typeface="Lucida Sans Unicode" panose="020B0602030504020204"/>
                <a:cs typeface="Lucida Sans Unicode" panose="020B0602030504020204"/>
              </a:rPr>
              <a:t>Hal</a:t>
            </a:r>
            <a:r>
              <a:rPr sz="1300" spc="10" dirty="0">
                <a:latin typeface="Lucida Sans Unicode" panose="020B0602030504020204"/>
                <a:cs typeface="Lucida Sans Unicode" panose="020B0602030504020204"/>
              </a:rPr>
              <a:t> </a:t>
            </a:r>
            <a:r>
              <a:rPr sz="1300" spc="-25" dirty="0">
                <a:latin typeface="Lucida Sans Unicode" panose="020B0602030504020204"/>
                <a:cs typeface="Lucida Sans Unicode" panose="020B0602030504020204"/>
              </a:rPr>
              <a:t>ini</a:t>
            </a:r>
            <a:r>
              <a:rPr sz="1300" spc="-20" dirty="0">
                <a:latin typeface="Lucida Sans Unicode" panose="020B0602030504020204"/>
                <a:cs typeface="Lucida Sans Unicode" panose="020B0602030504020204"/>
              </a:rPr>
              <a:t> </a:t>
            </a:r>
            <a:r>
              <a:rPr sz="1300" spc="-40" dirty="0">
                <a:latin typeface="Lucida Sans Unicode" panose="020B0602030504020204"/>
                <a:cs typeface="Lucida Sans Unicode" panose="020B0602030504020204"/>
              </a:rPr>
              <a:t>juga</a:t>
            </a:r>
            <a:r>
              <a:rPr sz="1300" spc="-35" dirty="0">
                <a:latin typeface="Lucida Sans Unicode" panose="020B0602030504020204"/>
                <a:cs typeface="Lucida Sans Unicode" panose="020B0602030504020204"/>
              </a:rPr>
              <a:t> </a:t>
            </a:r>
            <a:r>
              <a:rPr sz="1300" spc="-15" dirty="0">
                <a:latin typeface="Lucida Sans Unicode" panose="020B0602030504020204"/>
                <a:cs typeface="Lucida Sans Unicode" panose="020B0602030504020204"/>
              </a:rPr>
              <a:t>merupakan </a:t>
            </a:r>
            <a:r>
              <a:rPr sz="1300" spc="-10" dirty="0">
                <a:latin typeface="Lucida Sans Unicode" panose="020B0602030504020204"/>
                <a:cs typeface="Lucida Sans Unicode" panose="020B0602030504020204"/>
              </a:rPr>
              <a:t> </a:t>
            </a:r>
            <a:r>
              <a:rPr sz="1300" spc="-5" dirty="0">
                <a:latin typeface="Lucida Sans Unicode" panose="020B0602030504020204"/>
                <a:cs typeface="Lucida Sans Unicode" panose="020B0602030504020204"/>
              </a:rPr>
              <a:t>perwujudan </a:t>
            </a:r>
            <a:r>
              <a:rPr sz="1300" spc="-20" dirty="0">
                <a:latin typeface="Lucida Sans Unicode" panose="020B0602030504020204"/>
                <a:cs typeface="Lucida Sans Unicode" panose="020B0602030504020204"/>
              </a:rPr>
              <a:t>komitmen </a:t>
            </a:r>
            <a:r>
              <a:rPr sz="1300" spc="-45" dirty="0">
                <a:latin typeface="Lucida Sans Unicode" panose="020B0602030504020204"/>
                <a:cs typeface="Lucida Sans Unicode" panose="020B0602030504020204"/>
              </a:rPr>
              <a:t>kami </a:t>
            </a:r>
            <a:r>
              <a:rPr sz="1300" spc="-20" dirty="0">
                <a:latin typeface="Lucida Sans Unicode" panose="020B0602030504020204"/>
                <a:cs typeface="Lucida Sans Unicode" panose="020B0602030504020204"/>
              </a:rPr>
              <a:t>sebagai </a:t>
            </a:r>
            <a:r>
              <a:rPr sz="1300" spc="-25" dirty="0">
                <a:latin typeface="Lucida Sans Unicode" panose="020B0602030504020204"/>
                <a:cs typeface="Lucida Sans Unicode" panose="020B0602030504020204"/>
              </a:rPr>
              <a:t>akademisi </a:t>
            </a:r>
            <a:r>
              <a:rPr sz="1300" spc="5" dirty="0">
                <a:latin typeface="Lucida Sans Unicode" panose="020B0602030504020204"/>
                <a:cs typeface="Lucida Sans Unicode" panose="020B0602030504020204"/>
              </a:rPr>
              <a:t>pada </a:t>
            </a:r>
            <a:r>
              <a:rPr sz="1300" spc="-10" dirty="0">
                <a:latin typeface="Lucida Sans Unicode" panose="020B0602030504020204"/>
                <a:cs typeface="Lucida Sans Unicode" panose="020B0602030504020204"/>
              </a:rPr>
              <a:t>pelaksanaan </a:t>
            </a:r>
            <a:r>
              <a:rPr sz="1300" spc="5" dirty="0">
                <a:latin typeface="Lucida Sans Unicode" panose="020B0602030504020204"/>
                <a:cs typeface="Lucida Sans Unicode" panose="020B0602030504020204"/>
              </a:rPr>
              <a:t>tri </a:t>
            </a:r>
            <a:r>
              <a:rPr sz="1300" spc="-5" dirty="0">
                <a:latin typeface="Lucida Sans Unicode" panose="020B0602030504020204"/>
                <a:cs typeface="Lucida Sans Unicode" panose="020B0602030504020204"/>
              </a:rPr>
              <a:t>darma </a:t>
            </a:r>
            <a:r>
              <a:rPr sz="1300" dirty="0">
                <a:latin typeface="Lucida Sans Unicode" panose="020B0602030504020204"/>
                <a:cs typeface="Lucida Sans Unicode" panose="020B0602030504020204"/>
              </a:rPr>
              <a:t> </a:t>
            </a:r>
            <a:r>
              <a:rPr sz="1300" spc="-15" dirty="0">
                <a:latin typeface="Lucida Sans Unicode" panose="020B0602030504020204"/>
                <a:cs typeface="Lucida Sans Unicode" panose="020B0602030504020204"/>
              </a:rPr>
              <a:t>perguruan</a:t>
            </a:r>
            <a:r>
              <a:rPr sz="1300" spc="-95" dirty="0">
                <a:latin typeface="Lucida Sans Unicode" panose="020B0602030504020204"/>
                <a:cs typeface="Lucida Sans Unicode" panose="020B0602030504020204"/>
              </a:rPr>
              <a:t> </a:t>
            </a:r>
            <a:r>
              <a:rPr sz="1300" spc="-45" dirty="0">
                <a:latin typeface="Lucida Sans Unicode" panose="020B0602030504020204"/>
                <a:cs typeface="Lucida Sans Unicode" panose="020B0602030504020204"/>
              </a:rPr>
              <a:t>tinggi,</a:t>
            </a:r>
            <a:r>
              <a:rPr sz="1300" spc="-95" dirty="0">
                <a:latin typeface="Lucida Sans Unicode" panose="020B0602030504020204"/>
                <a:cs typeface="Lucida Sans Unicode" panose="020B0602030504020204"/>
              </a:rPr>
              <a:t> </a:t>
            </a:r>
            <a:r>
              <a:rPr sz="1300" spc="-20" dirty="0">
                <a:latin typeface="Lucida Sans Unicode" panose="020B0602030504020204"/>
                <a:cs typeface="Lucida Sans Unicode" panose="020B0602030504020204"/>
              </a:rPr>
              <a:t>yakni</a:t>
            </a:r>
            <a:r>
              <a:rPr sz="1300" spc="-95" dirty="0">
                <a:latin typeface="Lucida Sans Unicode" panose="020B0602030504020204"/>
                <a:cs typeface="Lucida Sans Unicode" panose="020B0602030504020204"/>
              </a:rPr>
              <a:t> </a:t>
            </a:r>
            <a:r>
              <a:rPr sz="1300" spc="-10" dirty="0">
                <a:latin typeface="Lucida Sans Unicode" panose="020B0602030504020204"/>
                <a:cs typeface="Lucida Sans Unicode" panose="020B0602030504020204"/>
              </a:rPr>
              <a:t>pengabdian</a:t>
            </a:r>
            <a:r>
              <a:rPr sz="1300" spc="-95" dirty="0">
                <a:latin typeface="Lucida Sans Unicode" panose="020B0602030504020204"/>
                <a:cs typeface="Lucida Sans Unicode" panose="020B0602030504020204"/>
              </a:rPr>
              <a:t> </a:t>
            </a:r>
            <a:r>
              <a:rPr sz="1300" spc="-15" dirty="0">
                <a:latin typeface="Lucida Sans Unicode" panose="020B0602030504020204"/>
                <a:cs typeface="Lucida Sans Unicode" panose="020B0602030504020204"/>
              </a:rPr>
              <a:t>kepada</a:t>
            </a:r>
            <a:r>
              <a:rPr sz="1300" spc="-95" dirty="0">
                <a:latin typeface="Lucida Sans Unicode" panose="020B0602030504020204"/>
                <a:cs typeface="Lucida Sans Unicode" panose="020B0602030504020204"/>
              </a:rPr>
              <a:t> </a:t>
            </a:r>
            <a:r>
              <a:rPr sz="1300" spc="-15" dirty="0">
                <a:latin typeface="Lucida Sans Unicode" panose="020B0602030504020204"/>
                <a:cs typeface="Lucida Sans Unicode" panose="020B0602030504020204"/>
              </a:rPr>
              <a:t>masyarakat.</a:t>
            </a:r>
            <a:endParaRPr sz="1300">
              <a:latin typeface="Lucida Sans Unicode" panose="020B0602030504020204"/>
              <a:cs typeface="Lucida Sans Unicode" panose="020B0602030504020204"/>
            </a:endParaRPr>
          </a:p>
          <a:p>
            <a:pPr>
              <a:lnSpc>
                <a:spcPct val="100000"/>
              </a:lnSpc>
              <a:spcBef>
                <a:spcPts val="25"/>
              </a:spcBef>
            </a:pPr>
            <a:endParaRPr sz="1300">
              <a:latin typeface="Lucida Sans Unicode" panose="020B0602030504020204"/>
              <a:cs typeface="Lucida Sans Unicode" panose="020B0602030504020204"/>
            </a:endParaRPr>
          </a:p>
          <a:p>
            <a:pPr marL="12700" marR="10160" algn="just">
              <a:lnSpc>
                <a:spcPct val="130000"/>
              </a:lnSpc>
            </a:pPr>
            <a:r>
              <a:rPr sz="1300" spc="25" dirty="0">
                <a:latin typeface="Lucida Sans Unicode" panose="020B0602030504020204"/>
                <a:cs typeface="Lucida Sans Unicode" panose="020B0602030504020204"/>
              </a:rPr>
              <a:t>Besar </a:t>
            </a:r>
            <a:r>
              <a:rPr sz="1300" spc="-15" dirty="0">
                <a:latin typeface="Lucida Sans Unicode" panose="020B0602030504020204"/>
                <a:cs typeface="Lucida Sans Unicode" panose="020B0602030504020204"/>
              </a:rPr>
              <a:t>kiranya </a:t>
            </a:r>
            <a:r>
              <a:rPr sz="1300" dirty="0">
                <a:latin typeface="Lucida Sans Unicode" panose="020B0602030504020204"/>
                <a:cs typeface="Lucida Sans Unicode" panose="020B0602030504020204"/>
              </a:rPr>
              <a:t>harapan </a:t>
            </a:r>
            <a:r>
              <a:rPr sz="1300" spc="-50" dirty="0">
                <a:latin typeface="Lucida Sans Unicode" panose="020B0602030504020204"/>
                <a:cs typeface="Lucida Sans Unicode" panose="020B0602030504020204"/>
              </a:rPr>
              <a:t>kami, </a:t>
            </a:r>
            <a:r>
              <a:rPr sz="1300" spc="-35" dirty="0">
                <a:latin typeface="Lucida Sans Unicode" panose="020B0602030504020204"/>
                <a:cs typeface="Lucida Sans Unicode" panose="020B0602030504020204"/>
              </a:rPr>
              <a:t>buku </a:t>
            </a:r>
            <a:r>
              <a:rPr sz="1300" spc="-25" dirty="0">
                <a:latin typeface="Lucida Sans Unicode" panose="020B0602030504020204"/>
                <a:cs typeface="Lucida Sans Unicode" panose="020B0602030504020204"/>
              </a:rPr>
              <a:t>ini </a:t>
            </a:r>
            <a:r>
              <a:rPr sz="1300" spc="10" dirty="0">
                <a:latin typeface="Lucida Sans Unicode" panose="020B0602030504020204"/>
                <a:cs typeface="Lucida Sans Unicode" panose="020B0602030504020204"/>
              </a:rPr>
              <a:t>dapat </a:t>
            </a:r>
            <a:r>
              <a:rPr sz="1300" spc="-15" dirty="0">
                <a:latin typeface="Lucida Sans Unicode" panose="020B0602030504020204"/>
                <a:cs typeface="Lucida Sans Unicode" panose="020B0602030504020204"/>
              </a:rPr>
              <a:t>menjadi </a:t>
            </a:r>
            <a:r>
              <a:rPr sz="1300" spc="-5" dirty="0">
                <a:latin typeface="Lucida Sans Unicode" panose="020B0602030504020204"/>
                <a:cs typeface="Lucida Sans Unicode" panose="020B0602030504020204"/>
              </a:rPr>
              <a:t>salah </a:t>
            </a:r>
            <a:r>
              <a:rPr sz="1300" dirty="0">
                <a:latin typeface="Lucida Sans Unicode" panose="020B0602030504020204"/>
                <a:cs typeface="Lucida Sans Unicode" panose="020B0602030504020204"/>
              </a:rPr>
              <a:t>satu </a:t>
            </a:r>
            <a:r>
              <a:rPr sz="1300" spc="-5" dirty="0">
                <a:latin typeface="Lucida Sans Unicode" panose="020B0602030504020204"/>
                <a:cs typeface="Lucida Sans Unicode" panose="020B0602030504020204"/>
              </a:rPr>
              <a:t>sarana </a:t>
            </a:r>
            <a:r>
              <a:rPr sz="1300" dirty="0">
                <a:latin typeface="Lucida Sans Unicode" panose="020B0602030504020204"/>
                <a:cs typeface="Lucida Sans Unicode" panose="020B0602030504020204"/>
              </a:rPr>
              <a:t> </a:t>
            </a:r>
            <a:r>
              <a:rPr sz="1300" spc="-25" dirty="0">
                <a:latin typeface="Lucida Sans Unicode" panose="020B0602030504020204"/>
                <a:cs typeface="Lucida Sans Unicode" panose="020B0602030504020204"/>
              </a:rPr>
              <a:t>edukasi </a:t>
            </a:r>
            <a:r>
              <a:rPr sz="1300" spc="-15" dirty="0">
                <a:latin typeface="Lucida Sans Unicode" panose="020B0602030504020204"/>
                <a:cs typeface="Lucida Sans Unicode" panose="020B0602030504020204"/>
              </a:rPr>
              <a:t>kepada masyarakat</a:t>
            </a:r>
            <a:r>
              <a:rPr lang="en-US" sz="1300" spc="-15" dirty="0">
                <a:latin typeface="Lucida Sans Unicode" panose="020B0602030504020204"/>
                <a:cs typeface="Lucida Sans Unicode" panose="020B0602030504020204"/>
              </a:rPr>
              <a:t>, t</a:t>
            </a:r>
            <a:r>
              <a:rPr lang="en-US" sz="1300" spc="-5" dirty="0">
                <a:latin typeface="Lucida Sans Unicode" panose="020B0602030504020204"/>
                <a:cs typeface="Lucida Sans Unicode" panose="020B0602030504020204"/>
              </a:rPr>
              <a:t>erutama pada pemberian bantuan hidup dasar (BHD) saat salat berjamaah</a:t>
            </a:r>
            <a:r>
              <a:rPr sz="1300" spc="-5" dirty="0">
                <a:latin typeface="Lucida Sans Unicode" panose="020B0602030504020204"/>
                <a:cs typeface="Lucida Sans Unicode" panose="020B0602030504020204"/>
              </a:rPr>
              <a:t>. </a:t>
            </a:r>
            <a:r>
              <a:rPr lang="en-US" sz="1300" spc="-5" dirty="0">
                <a:latin typeface="Lucida Sans Unicode" panose="020B0602030504020204"/>
                <a:cs typeface="Lucida Sans Unicode" panose="020B0602030504020204"/>
              </a:rPr>
              <a:t> </a:t>
            </a:r>
            <a:r>
              <a:rPr sz="1300" spc="-30" dirty="0">
                <a:latin typeface="Lucida Sans Unicode" panose="020B0602030504020204"/>
                <a:cs typeface="Lucida Sans Unicode" panose="020B0602030504020204"/>
              </a:rPr>
              <a:t>Kritik </a:t>
            </a:r>
            <a:r>
              <a:rPr sz="1300" dirty="0">
                <a:latin typeface="Lucida Sans Unicode" panose="020B0602030504020204"/>
                <a:cs typeface="Lucida Sans Unicode" panose="020B0602030504020204"/>
              </a:rPr>
              <a:t>dan </a:t>
            </a:r>
            <a:r>
              <a:rPr sz="1300" spc="-5" dirty="0">
                <a:latin typeface="Lucida Sans Unicode" panose="020B0602030504020204"/>
                <a:cs typeface="Lucida Sans Unicode" panose="020B0602030504020204"/>
              </a:rPr>
              <a:t>saran </a:t>
            </a:r>
            <a:r>
              <a:rPr sz="1300" spc="5" dirty="0">
                <a:latin typeface="Lucida Sans Unicode" panose="020B0602030504020204"/>
                <a:cs typeface="Lucida Sans Unicode" panose="020B0602030504020204"/>
              </a:rPr>
              <a:t>serta </a:t>
            </a:r>
            <a:r>
              <a:rPr sz="1300" spc="-35" dirty="0">
                <a:latin typeface="Lucida Sans Unicode" panose="020B0602030504020204"/>
                <a:cs typeface="Lucida Sans Unicode" panose="020B0602030504020204"/>
              </a:rPr>
              <a:t>diskusi </a:t>
            </a:r>
            <a:r>
              <a:rPr sz="1300" spc="-400" dirty="0">
                <a:latin typeface="Lucida Sans Unicode" panose="020B0602030504020204"/>
                <a:cs typeface="Lucida Sans Unicode" panose="020B0602030504020204"/>
              </a:rPr>
              <a:t> </a:t>
            </a:r>
            <a:r>
              <a:rPr sz="1300" spc="-15" dirty="0">
                <a:latin typeface="Lucida Sans Unicode" panose="020B0602030504020204"/>
                <a:cs typeface="Lucida Sans Unicode" panose="020B0602030504020204"/>
              </a:rPr>
              <a:t>yang</a:t>
            </a:r>
            <a:r>
              <a:rPr sz="1300" spc="-95" dirty="0">
                <a:latin typeface="Lucida Sans Unicode" panose="020B0602030504020204"/>
                <a:cs typeface="Lucida Sans Unicode" panose="020B0602030504020204"/>
              </a:rPr>
              <a:t> </a:t>
            </a:r>
            <a:r>
              <a:rPr sz="1300" spc="-20" dirty="0">
                <a:latin typeface="Lucida Sans Unicode" panose="020B0602030504020204"/>
                <a:cs typeface="Lucida Sans Unicode" panose="020B0602030504020204"/>
              </a:rPr>
              <a:t>berkesinambungan</a:t>
            </a:r>
            <a:r>
              <a:rPr sz="1300" spc="-95" dirty="0">
                <a:latin typeface="Lucida Sans Unicode" panose="020B0602030504020204"/>
                <a:cs typeface="Lucida Sans Unicode" panose="020B0602030504020204"/>
              </a:rPr>
              <a:t> </a:t>
            </a:r>
            <a:r>
              <a:rPr sz="1300" spc="-45" dirty="0">
                <a:latin typeface="Lucida Sans Unicode" panose="020B0602030504020204"/>
                <a:cs typeface="Lucida Sans Unicode" panose="020B0602030504020204"/>
              </a:rPr>
              <a:t>kami</a:t>
            </a:r>
            <a:r>
              <a:rPr sz="1300" spc="-95" dirty="0">
                <a:latin typeface="Lucida Sans Unicode" panose="020B0602030504020204"/>
                <a:cs typeface="Lucida Sans Unicode" panose="020B0602030504020204"/>
              </a:rPr>
              <a:t> </a:t>
            </a:r>
            <a:r>
              <a:rPr sz="1300" spc="-15" dirty="0">
                <a:latin typeface="Lucida Sans Unicode" panose="020B0602030504020204"/>
                <a:cs typeface="Lucida Sans Unicode" panose="020B0602030504020204"/>
              </a:rPr>
              <a:t>nantikan</a:t>
            </a:r>
            <a:r>
              <a:rPr sz="1300" spc="-90" dirty="0">
                <a:latin typeface="Lucida Sans Unicode" panose="020B0602030504020204"/>
                <a:cs typeface="Lucida Sans Unicode" panose="020B0602030504020204"/>
              </a:rPr>
              <a:t> </a:t>
            </a:r>
            <a:r>
              <a:rPr sz="1300" spc="-5" dirty="0">
                <a:latin typeface="Lucida Sans Unicode" panose="020B0602030504020204"/>
                <a:cs typeface="Lucida Sans Unicode" panose="020B0602030504020204"/>
              </a:rPr>
              <a:t>dari</a:t>
            </a:r>
            <a:r>
              <a:rPr sz="1300" spc="-95" dirty="0">
                <a:latin typeface="Lucida Sans Unicode" panose="020B0602030504020204"/>
                <a:cs typeface="Lucida Sans Unicode" panose="020B0602030504020204"/>
              </a:rPr>
              <a:t> </a:t>
            </a:r>
            <a:r>
              <a:rPr sz="1300" spc="5" dirty="0">
                <a:latin typeface="Lucida Sans Unicode" panose="020B0602030504020204"/>
                <a:cs typeface="Lucida Sans Unicode" panose="020B0602030504020204"/>
              </a:rPr>
              <a:t>para</a:t>
            </a:r>
            <a:r>
              <a:rPr sz="1300" spc="-95" dirty="0">
                <a:latin typeface="Lucida Sans Unicode" panose="020B0602030504020204"/>
                <a:cs typeface="Lucida Sans Unicode" panose="020B0602030504020204"/>
              </a:rPr>
              <a:t> </a:t>
            </a:r>
            <a:r>
              <a:rPr sz="1300" spc="5" dirty="0">
                <a:latin typeface="Lucida Sans Unicode" panose="020B0602030504020204"/>
                <a:cs typeface="Lucida Sans Unicode" panose="020B0602030504020204"/>
              </a:rPr>
              <a:t>pembaca</a:t>
            </a:r>
            <a:r>
              <a:rPr sz="1300" spc="-90" dirty="0">
                <a:latin typeface="Lucida Sans Unicode" panose="020B0602030504020204"/>
                <a:cs typeface="Lucida Sans Unicode" panose="020B0602030504020204"/>
              </a:rPr>
              <a:t> </a:t>
            </a:r>
            <a:r>
              <a:rPr sz="1300" spc="-25" dirty="0">
                <a:latin typeface="Lucida Sans Unicode" panose="020B0602030504020204"/>
                <a:cs typeface="Lucida Sans Unicode" panose="020B0602030504020204"/>
              </a:rPr>
              <a:t>sekalian.</a:t>
            </a:r>
            <a:endParaRPr sz="1300">
              <a:latin typeface="Lucida Sans Unicode" panose="020B0602030504020204"/>
              <a:cs typeface="Lucida Sans Unicode" panose="020B0602030504020204"/>
            </a:endParaRPr>
          </a:p>
        </p:txBody>
      </p:sp>
      <p:sp>
        <p:nvSpPr>
          <p:cNvPr id="23" name="object 23"/>
          <p:cNvSpPr txBox="1"/>
          <p:nvPr/>
        </p:nvSpPr>
        <p:spPr>
          <a:xfrm>
            <a:off x="4401820" y="7678420"/>
            <a:ext cx="2367915" cy="931545"/>
          </a:xfrm>
          <a:prstGeom prst="rect">
            <a:avLst/>
          </a:prstGeom>
        </p:spPr>
        <p:txBody>
          <a:bodyPr vert="horz" wrap="square" lIns="0" tIns="12700" rIns="0" bIns="0" rtlCol="0">
            <a:spAutoFit/>
          </a:bodyPr>
          <a:lstStyle/>
          <a:p>
            <a:pPr marL="12700" marR="5080" indent="444500" algn="r">
              <a:lnSpc>
                <a:spcPct val="115000"/>
              </a:lnSpc>
              <a:spcBef>
                <a:spcPts val="100"/>
              </a:spcBef>
            </a:pPr>
            <a:r>
              <a:rPr sz="1300" spc="5" dirty="0">
                <a:latin typeface="Lucida Sans Unicode" panose="020B0602030504020204"/>
                <a:cs typeface="Lucida Sans Unicode" panose="020B0602030504020204"/>
              </a:rPr>
              <a:t>S</a:t>
            </a:r>
            <a:r>
              <a:rPr sz="1300" spc="-85" dirty="0">
                <a:latin typeface="Lucida Sans Unicode" panose="020B0602030504020204"/>
                <a:cs typeface="Lucida Sans Unicode" panose="020B0602030504020204"/>
              </a:rPr>
              <a:t>A</a:t>
            </a:r>
            <a:r>
              <a:rPr sz="1300" spc="-25" dirty="0">
                <a:latin typeface="Lucida Sans Unicode" panose="020B0602030504020204"/>
                <a:cs typeface="Lucida Sans Unicode" panose="020B0602030504020204"/>
              </a:rPr>
              <a:t>L</a:t>
            </a:r>
            <a:r>
              <a:rPr sz="1300" spc="-85" dirty="0">
                <a:latin typeface="Lucida Sans Unicode" panose="020B0602030504020204"/>
                <a:cs typeface="Lucida Sans Unicode" panose="020B0602030504020204"/>
              </a:rPr>
              <a:t>A</a:t>
            </a:r>
            <a:r>
              <a:rPr sz="1300" spc="50" dirty="0">
                <a:latin typeface="Lucida Sans Unicode" panose="020B0602030504020204"/>
                <a:cs typeface="Lucida Sans Unicode" panose="020B0602030504020204"/>
              </a:rPr>
              <a:t>M</a:t>
            </a:r>
            <a:r>
              <a:rPr sz="1300" spc="-75" dirty="0">
                <a:latin typeface="Lucida Sans Unicode" panose="020B0602030504020204"/>
                <a:cs typeface="Lucida Sans Unicode" panose="020B0602030504020204"/>
              </a:rPr>
              <a:t> </a:t>
            </a:r>
            <a:r>
              <a:rPr lang="en-US" sz="1300" spc="-75" dirty="0">
                <a:latin typeface="Lucida Sans Unicode" panose="020B0602030504020204"/>
                <a:cs typeface="Lucida Sans Unicode" panose="020B0602030504020204"/>
              </a:rPr>
              <a:t>DIRGANT</a:t>
            </a:r>
            <a:r>
              <a:rPr sz="1300" spc="-85" dirty="0">
                <a:latin typeface="Lucida Sans Unicode" panose="020B0602030504020204"/>
                <a:cs typeface="Lucida Sans Unicode" panose="020B0602030504020204"/>
              </a:rPr>
              <a:t>A</a:t>
            </a:r>
            <a:r>
              <a:rPr sz="1300" spc="-25" dirty="0">
                <a:latin typeface="Lucida Sans Unicode" panose="020B0602030504020204"/>
                <a:cs typeface="Lucida Sans Unicode" panose="020B0602030504020204"/>
              </a:rPr>
              <a:t>R</a:t>
            </a:r>
            <a:r>
              <a:rPr sz="1300" spc="-85" dirty="0">
                <a:latin typeface="Lucida Sans Unicode" panose="020B0602030504020204"/>
                <a:cs typeface="Lucida Sans Unicode" panose="020B0602030504020204"/>
              </a:rPr>
              <a:t>A</a:t>
            </a:r>
            <a:r>
              <a:rPr sz="1300" spc="-65" dirty="0">
                <a:latin typeface="Lucida Sans Unicode" panose="020B0602030504020204"/>
                <a:cs typeface="Lucida Sans Unicode" panose="020B0602030504020204"/>
              </a:rPr>
              <a:t>!!!  </a:t>
            </a:r>
            <a:r>
              <a:rPr lang="en-US" sz="1300" spc="5" dirty="0">
                <a:latin typeface="Lucida Sans Unicode" panose="020B0602030504020204"/>
                <a:cs typeface="Lucida Sans Unicode" panose="020B0602030504020204"/>
              </a:rPr>
              <a:t>BANGUNTAPAN</a:t>
            </a:r>
            <a:r>
              <a:rPr sz="1300" spc="-95" dirty="0">
                <a:latin typeface="Lucida Sans Unicode" panose="020B0602030504020204"/>
                <a:cs typeface="Lucida Sans Unicode" panose="020B0602030504020204"/>
              </a:rPr>
              <a:t>,</a:t>
            </a:r>
            <a:r>
              <a:rPr sz="1300" spc="-75" dirty="0">
                <a:latin typeface="Lucida Sans Unicode" panose="020B0602030504020204"/>
                <a:cs typeface="Lucida Sans Unicode" panose="020B0602030504020204"/>
              </a:rPr>
              <a:t> </a:t>
            </a:r>
            <a:r>
              <a:rPr sz="1300" spc="85" dirty="0">
                <a:latin typeface="Lucida Sans Unicode" panose="020B0602030504020204"/>
                <a:cs typeface="Lucida Sans Unicode" panose="020B0602030504020204"/>
              </a:rPr>
              <a:t>B</a:t>
            </a:r>
            <a:r>
              <a:rPr lang="en-US" sz="1300" spc="-5" dirty="0">
                <a:latin typeface="Lucida Sans Unicode" panose="020B0602030504020204"/>
                <a:cs typeface="Lucida Sans Unicode" panose="020B0602030504020204"/>
              </a:rPr>
              <a:t>ANTUL</a:t>
            </a:r>
            <a:r>
              <a:rPr sz="1300" spc="-95" dirty="0">
                <a:latin typeface="Lucida Sans Unicode" panose="020B0602030504020204"/>
                <a:cs typeface="Lucida Sans Unicode" panose="020B0602030504020204"/>
              </a:rPr>
              <a:t>,</a:t>
            </a:r>
            <a:r>
              <a:rPr lang="en-US" sz="1300" spc="-95" dirty="0">
                <a:latin typeface="Lucida Sans Unicode" panose="020B0602030504020204"/>
                <a:cs typeface="Lucida Sans Unicode" panose="020B0602030504020204"/>
              </a:rPr>
              <a:t> DIY</a:t>
            </a:r>
            <a:r>
              <a:rPr sz="1300" spc="-75" dirty="0">
                <a:latin typeface="Lucida Sans Unicode" panose="020B0602030504020204"/>
                <a:cs typeface="Lucida Sans Unicode" panose="020B0602030504020204"/>
              </a:rPr>
              <a:t> </a:t>
            </a:r>
            <a:r>
              <a:rPr sz="1300" spc="-15" dirty="0">
                <a:latin typeface="Lucida Sans Unicode" panose="020B0602030504020204"/>
                <a:cs typeface="Lucida Sans Unicode" panose="020B0602030504020204"/>
              </a:rPr>
              <a:t>I</a:t>
            </a:r>
            <a:r>
              <a:rPr sz="1300" spc="10" dirty="0">
                <a:latin typeface="Lucida Sans Unicode" panose="020B0602030504020204"/>
                <a:cs typeface="Lucida Sans Unicode" panose="020B0602030504020204"/>
              </a:rPr>
              <a:t>N</a:t>
            </a:r>
            <a:r>
              <a:rPr sz="1300" spc="-35" dirty="0">
                <a:latin typeface="Lucida Sans Unicode" panose="020B0602030504020204"/>
                <a:cs typeface="Lucida Sans Unicode" panose="020B0602030504020204"/>
              </a:rPr>
              <a:t>D</a:t>
            </a:r>
            <a:r>
              <a:rPr sz="1300" spc="-5" dirty="0">
                <a:latin typeface="Lucida Sans Unicode" panose="020B0602030504020204"/>
                <a:cs typeface="Lucida Sans Unicode" panose="020B0602030504020204"/>
              </a:rPr>
              <a:t>O</a:t>
            </a:r>
            <a:r>
              <a:rPr sz="1300" spc="10" dirty="0">
                <a:latin typeface="Lucida Sans Unicode" panose="020B0602030504020204"/>
                <a:cs typeface="Lucida Sans Unicode" panose="020B0602030504020204"/>
              </a:rPr>
              <a:t>N</a:t>
            </a:r>
            <a:r>
              <a:rPr sz="1300" spc="10" dirty="0">
                <a:latin typeface="Lucida Sans Unicode" panose="020B0602030504020204"/>
                <a:cs typeface="Lucida Sans Unicode" panose="020B0602030504020204"/>
              </a:rPr>
              <a:t>E</a:t>
            </a:r>
            <a:r>
              <a:rPr sz="1300" spc="5" dirty="0">
                <a:latin typeface="Lucida Sans Unicode" panose="020B0602030504020204"/>
                <a:cs typeface="Lucida Sans Unicode" panose="020B0602030504020204"/>
              </a:rPr>
              <a:t>S</a:t>
            </a:r>
            <a:r>
              <a:rPr sz="1300" spc="-15" dirty="0">
                <a:latin typeface="Lucida Sans Unicode" panose="020B0602030504020204"/>
                <a:cs typeface="Lucida Sans Unicode" panose="020B0602030504020204"/>
              </a:rPr>
              <a:t>I</a:t>
            </a:r>
            <a:r>
              <a:rPr sz="1300" spc="-80" dirty="0">
                <a:latin typeface="Lucida Sans Unicode" panose="020B0602030504020204"/>
                <a:cs typeface="Lucida Sans Unicode" panose="020B0602030504020204"/>
              </a:rPr>
              <a:t>A</a:t>
            </a:r>
            <a:endParaRPr sz="1300">
              <a:latin typeface="Lucida Sans Unicode" panose="020B0602030504020204"/>
              <a:cs typeface="Lucida Sans Unicode" panose="020B0602030504020204"/>
            </a:endParaRPr>
          </a:p>
          <a:p>
            <a:pPr marR="5080" algn="r">
              <a:lnSpc>
                <a:spcPct val="100000"/>
              </a:lnSpc>
              <a:spcBef>
                <a:spcPts val="235"/>
              </a:spcBef>
            </a:pPr>
            <a:r>
              <a:rPr lang="en-US" sz="1300">
                <a:latin typeface="Lucida Sans Unicode" panose="020B0602030504020204"/>
                <a:cs typeface="Lucida Sans Unicode" panose="020B0602030504020204"/>
              </a:rPr>
              <a:t>PENYUSUN</a:t>
            </a:r>
            <a:endParaRPr lang="en-US" sz="1300">
              <a:latin typeface="Lucida Sans Unicode" panose="020B0602030504020204"/>
              <a:cs typeface="Lucida Sans Unicode" panose="020B0602030504020204"/>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755361"/>
            <a:ext cx="6788784" cy="19050"/>
          </a:xfrm>
          <a:custGeom>
            <a:avLst/>
            <a:gdLst/>
            <a:ahLst/>
            <a:cxnLst/>
            <a:rect l="l" t="t" r="r" b="b"/>
            <a:pathLst>
              <a:path w="6788784" h="19050">
                <a:moveTo>
                  <a:pt x="0" y="19034"/>
                </a:moveTo>
                <a:lnTo>
                  <a:pt x="0" y="0"/>
                </a:lnTo>
                <a:lnTo>
                  <a:pt x="6788777" y="0"/>
                </a:lnTo>
                <a:lnTo>
                  <a:pt x="6788777" y="19034"/>
                </a:lnTo>
                <a:lnTo>
                  <a:pt x="0" y="19034"/>
                </a:lnTo>
                <a:close/>
              </a:path>
            </a:pathLst>
          </a:custGeom>
          <a:solidFill>
            <a:srgbClr val="E85265"/>
          </a:solidFill>
        </p:spPr>
        <p:txBody>
          <a:bodyPr wrap="square" lIns="0" tIns="0" rIns="0" bIns="0" rtlCol="0"/>
          <a:lstStyle/>
          <a:p/>
        </p:txBody>
      </p:sp>
      <p:sp>
        <p:nvSpPr>
          <p:cNvPr id="3" name="object 3"/>
          <p:cNvSpPr/>
          <p:nvPr/>
        </p:nvSpPr>
        <p:spPr>
          <a:xfrm>
            <a:off x="6370323" y="141012"/>
            <a:ext cx="474345" cy="474345"/>
          </a:xfrm>
          <a:custGeom>
            <a:avLst/>
            <a:gdLst/>
            <a:ahLst/>
            <a:cxnLst/>
            <a:rect l="l" t="t" r="r" b="b"/>
            <a:pathLst>
              <a:path w="474345" h="474345">
                <a:moveTo>
                  <a:pt x="236926" y="473808"/>
                </a:moveTo>
                <a:lnTo>
                  <a:pt x="189168" y="468996"/>
                </a:lnTo>
                <a:lnTo>
                  <a:pt x="144695" y="455192"/>
                </a:lnTo>
                <a:lnTo>
                  <a:pt x="104451" y="433350"/>
                </a:lnTo>
                <a:lnTo>
                  <a:pt x="69387" y="404422"/>
                </a:lnTo>
                <a:lnTo>
                  <a:pt x="40458" y="369360"/>
                </a:lnTo>
                <a:lnTo>
                  <a:pt x="18614" y="329118"/>
                </a:lnTo>
                <a:lnTo>
                  <a:pt x="4809" y="284649"/>
                </a:lnTo>
                <a:lnTo>
                  <a:pt x="0" y="236873"/>
                </a:lnTo>
                <a:lnTo>
                  <a:pt x="4809" y="189159"/>
                </a:lnTo>
                <a:lnTo>
                  <a:pt x="18614" y="144690"/>
                </a:lnTo>
                <a:lnTo>
                  <a:pt x="40458" y="104448"/>
                </a:lnTo>
                <a:lnTo>
                  <a:pt x="69387" y="69387"/>
                </a:lnTo>
                <a:lnTo>
                  <a:pt x="104451" y="40459"/>
                </a:lnTo>
                <a:lnTo>
                  <a:pt x="144695" y="18617"/>
                </a:lnTo>
                <a:lnTo>
                  <a:pt x="189168" y="4813"/>
                </a:lnTo>
                <a:lnTo>
                  <a:pt x="236917" y="0"/>
                </a:lnTo>
                <a:lnTo>
                  <a:pt x="284664" y="4813"/>
                </a:lnTo>
                <a:lnTo>
                  <a:pt x="329134" y="18617"/>
                </a:lnTo>
                <a:lnTo>
                  <a:pt x="369373" y="40459"/>
                </a:lnTo>
                <a:lnTo>
                  <a:pt x="404431" y="69387"/>
                </a:lnTo>
                <a:lnTo>
                  <a:pt x="433356" y="104448"/>
                </a:lnTo>
                <a:lnTo>
                  <a:pt x="455194" y="144690"/>
                </a:lnTo>
                <a:lnTo>
                  <a:pt x="468996" y="189159"/>
                </a:lnTo>
                <a:lnTo>
                  <a:pt x="473801" y="236906"/>
                </a:lnTo>
                <a:lnTo>
                  <a:pt x="468996" y="284649"/>
                </a:lnTo>
                <a:lnTo>
                  <a:pt x="455194" y="329118"/>
                </a:lnTo>
                <a:lnTo>
                  <a:pt x="433356" y="369360"/>
                </a:lnTo>
                <a:lnTo>
                  <a:pt x="404431" y="404422"/>
                </a:lnTo>
                <a:lnTo>
                  <a:pt x="369373" y="433350"/>
                </a:lnTo>
                <a:lnTo>
                  <a:pt x="329134" y="455192"/>
                </a:lnTo>
                <a:lnTo>
                  <a:pt x="284664" y="468996"/>
                </a:lnTo>
                <a:lnTo>
                  <a:pt x="236926" y="473808"/>
                </a:lnTo>
                <a:close/>
              </a:path>
            </a:pathLst>
          </a:custGeom>
          <a:solidFill>
            <a:srgbClr val="E85265"/>
          </a:solidFill>
        </p:spPr>
        <p:txBody>
          <a:bodyPr wrap="square" lIns="0" tIns="0" rIns="0" bIns="0" rtlCol="0"/>
          <a:lstStyle/>
          <a:p/>
        </p:txBody>
      </p:sp>
      <p:sp>
        <p:nvSpPr>
          <p:cNvPr id="4" name="object 4"/>
          <p:cNvSpPr/>
          <p:nvPr/>
        </p:nvSpPr>
        <p:spPr>
          <a:xfrm>
            <a:off x="0" y="9183051"/>
            <a:ext cx="4643120" cy="1504950"/>
          </a:xfrm>
          <a:custGeom>
            <a:avLst/>
            <a:gdLst/>
            <a:ahLst/>
            <a:cxnLst/>
            <a:rect l="l" t="t" r="r" b="b"/>
            <a:pathLst>
              <a:path w="4643120" h="1504950">
                <a:moveTo>
                  <a:pt x="577355" y="0"/>
                </a:moveTo>
                <a:lnTo>
                  <a:pt x="477669" y="718"/>
                </a:lnTo>
                <a:lnTo>
                  <a:pt x="377998" y="3179"/>
                </a:lnTo>
                <a:lnTo>
                  <a:pt x="278375" y="7378"/>
                </a:lnTo>
                <a:lnTo>
                  <a:pt x="178832" y="13312"/>
                </a:lnTo>
                <a:lnTo>
                  <a:pt x="79401" y="20976"/>
                </a:lnTo>
                <a:lnTo>
                  <a:pt x="0" y="28399"/>
                </a:lnTo>
                <a:lnTo>
                  <a:pt x="0" y="1504544"/>
                </a:lnTo>
                <a:lnTo>
                  <a:pt x="4643025" y="1504544"/>
                </a:lnTo>
                <a:lnTo>
                  <a:pt x="4560215" y="1461323"/>
                </a:lnTo>
                <a:lnTo>
                  <a:pt x="4471575" y="1413582"/>
                </a:lnTo>
                <a:lnTo>
                  <a:pt x="4383426" y="1364774"/>
                </a:lnTo>
                <a:lnTo>
                  <a:pt x="4251966" y="1289884"/>
                </a:lnTo>
                <a:lnTo>
                  <a:pt x="3513300" y="850578"/>
                </a:lnTo>
                <a:lnTo>
                  <a:pt x="3382018" y="774678"/>
                </a:lnTo>
                <a:lnTo>
                  <a:pt x="3249845" y="700543"/>
                </a:lnTo>
                <a:lnTo>
                  <a:pt x="3161117" y="652348"/>
                </a:lnTo>
                <a:lnTo>
                  <a:pt x="3071817" y="605308"/>
                </a:lnTo>
                <a:lnTo>
                  <a:pt x="2981872" y="559570"/>
                </a:lnTo>
                <a:lnTo>
                  <a:pt x="2936637" y="537237"/>
                </a:lnTo>
                <a:lnTo>
                  <a:pt x="2891214" y="515284"/>
                </a:lnTo>
                <a:lnTo>
                  <a:pt x="2845595" y="493732"/>
                </a:lnTo>
                <a:lnTo>
                  <a:pt x="2800303" y="472855"/>
                </a:lnTo>
                <a:lnTo>
                  <a:pt x="2754821" y="452437"/>
                </a:lnTo>
                <a:lnTo>
                  <a:pt x="2709154" y="432476"/>
                </a:lnTo>
                <a:lnTo>
                  <a:pt x="2663306" y="412972"/>
                </a:lnTo>
                <a:lnTo>
                  <a:pt x="2617280" y="393924"/>
                </a:lnTo>
                <a:lnTo>
                  <a:pt x="2571081" y="375333"/>
                </a:lnTo>
                <a:lnTo>
                  <a:pt x="2524712" y="357197"/>
                </a:lnTo>
                <a:lnTo>
                  <a:pt x="2478179" y="339517"/>
                </a:lnTo>
                <a:lnTo>
                  <a:pt x="2431483" y="322291"/>
                </a:lnTo>
                <a:lnTo>
                  <a:pt x="2384631" y="305519"/>
                </a:lnTo>
                <a:lnTo>
                  <a:pt x="2337625" y="289201"/>
                </a:lnTo>
                <a:lnTo>
                  <a:pt x="2290470" y="273337"/>
                </a:lnTo>
                <a:lnTo>
                  <a:pt x="2243170" y="257925"/>
                </a:lnTo>
                <a:lnTo>
                  <a:pt x="2195729" y="242965"/>
                </a:lnTo>
                <a:lnTo>
                  <a:pt x="2148151" y="228458"/>
                </a:lnTo>
                <a:lnTo>
                  <a:pt x="2100440" y="214402"/>
                </a:lnTo>
                <a:lnTo>
                  <a:pt x="2052599" y="200796"/>
                </a:lnTo>
                <a:lnTo>
                  <a:pt x="2004634" y="187641"/>
                </a:lnTo>
                <a:lnTo>
                  <a:pt x="1908344" y="162681"/>
                </a:lnTo>
                <a:lnTo>
                  <a:pt x="1811602" y="139517"/>
                </a:lnTo>
                <a:lnTo>
                  <a:pt x="1714441" y="118146"/>
                </a:lnTo>
                <a:lnTo>
                  <a:pt x="1616892" y="98563"/>
                </a:lnTo>
                <a:lnTo>
                  <a:pt x="1518989" y="80766"/>
                </a:lnTo>
                <a:lnTo>
                  <a:pt x="1420762" y="64749"/>
                </a:lnTo>
                <a:lnTo>
                  <a:pt x="1322245" y="50510"/>
                </a:lnTo>
                <a:lnTo>
                  <a:pt x="1223469" y="38045"/>
                </a:lnTo>
                <a:lnTo>
                  <a:pt x="1124467" y="27350"/>
                </a:lnTo>
                <a:lnTo>
                  <a:pt x="1025272" y="18422"/>
                </a:lnTo>
                <a:lnTo>
                  <a:pt x="925914" y="11255"/>
                </a:lnTo>
                <a:lnTo>
                  <a:pt x="826427" y="5848"/>
                </a:lnTo>
                <a:lnTo>
                  <a:pt x="726843" y="2196"/>
                </a:lnTo>
                <a:lnTo>
                  <a:pt x="627194" y="294"/>
                </a:lnTo>
                <a:lnTo>
                  <a:pt x="577355" y="0"/>
                </a:lnTo>
                <a:close/>
              </a:path>
            </a:pathLst>
          </a:custGeom>
          <a:solidFill>
            <a:srgbClr val="E85265"/>
          </a:solidFill>
        </p:spPr>
        <p:txBody>
          <a:bodyPr wrap="square" lIns="0" tIns="0" rIns="0" bIns="0" rtlCol="0"/>
          <a:lstStyle/>
          <a:p/>
        </p:txBody>
      </p:sp>
      <p:sp>
        <p:nvSpPr>
          <p:cNvPr id="5" name="object 5"/>
          <p:cNvSpPr/>
          <p:nvPr/>
        </p:nvSpPr>
        <p:spPr>
          <a:xfrm>
            <a:off x="4694247" y="10223877"/>
            <a:ext cx="2861945" cy="464184"/>
          </a:xfrm>
          <a:custGeom>
            <a:avLst/>
            <a:gdLst/>
            <a:ahLst/>
            <a:cxnLst/>
            <a:rect l="l" t="t" r="r" b="b"/>
            <a:pathLst>
              <a:path w="2861945" h="464184">
                <a:moveTo>
                  <a:pt x="0" y="354217"/>
                </a:moveTo>
                <a:lnTo>
                  <a:pt x="87526" y="397286"/>
                </a:lnTo>
                <a:lnTo>
                  <a:pt x="131529" y="418284"/>
                </a:lnTo>
                <a:lnTo>
                  <a:pt x="175703" y="438899"/>
                </a:lnTo>
                <a:lnTo>
                  <a:pt x="220059" y="459111"/>
                </a:lnTo>
                <a:lnTo>
                  <a:pt x="230428" y="463717"/>
                </a:lnTo>
                <a:lnTo>
                  <a:pt x="2861744" y="463717"/>
                </a:lnTo>
                <a:lnTo>
                  <a:pt x="2861744" y="406267"/>
                </a:lnTo>
                <a:lnTo>
                  <a:pt x="770047" y="406267"/>
                </a:lnTo>
                <a:lnTo>
                  <a:pt x="667090" y="405388"/>
                </a:lnTo>
                <a:lnTo>
                  <a:pt x="564162" y="402627"/>
                </a:lnTo>
                <a:lnTo>
                  <a:pt x="461296" y="397994"/>
                </a:lnTo>
                <a:lnTo>
                  <a:pt x="358522" y="391497"/>
                </a:lnTo>
                <a:lnTo>
                  <a:pt x="255872" y="383147"/>
                </a:lnTo>
                <a:lnTo>
                  <a:pt x="153378" y="372951"/>
                </a:lnTo>
                <a:lnTo>
                  <a:pt x="51072" y="360919"/>
                </a:lnTo>
                <a:lnTo>
                  <a:pt x="0" y="354217"/>
                </a:lnTo>
                <a:close/>
              </a:path>
              <a:path w="2861945" h="464184">
                <a:moveTo>
                  <a:pt x="2861744" y="0"/>
                </a:moveTo>
                <a:lnTo>
                  <a:pt x="2800831" y="23977"/>
                </a:lnTo>
                <a:lnTo>
                  <a:pt x="2753681" y="41953"/>
                </a:lnTo>
                <a:lnTo>
                  <a:pt x="2658916" y="76663"/>
                </a:lnTo>
                <a:lnTo>
                  <a:pt x="2563558" y="109706"/>
                </a:lnTo>
                <a:lnTo>
                  <a:pt x="2467636" y="141070"/>
                </a:lnTo>
                <a:lnTo>
                  <a:pt x="2371178" y="170745"/>
                </a:lnTo>
                <a:lnTo>
                  <a:pt x="2274214" y="198718"/>
                </a:lnTo>
                <a:lnTo>
                  <a:pt x="2176773" y="224976"/>
                </a:lnTo>
                <a:lnTo>
                  <a:pt x="2078884" y="249509"/>
                </a:lnTo>
                <a:lnTo>
                  <a:pt x="1980577" y="272305"/>
                </a:lnTo>
                <a:lnTo>
                  <a:pt x="1881880" y="293352"/>
                </a:lnTo>
                <a:lnTo>
                  <a:pt x="1782822" y="312637"/>
                </a:lnTo>
                <a:lnTo>
                  <a:pt x="1683434" y="330150"/>
                </a:lnTo>
                <a:lnTo>
                  <a:pt x="1583743" y="345878"/>
                </a:lnTo>
                <a:lnTo>
                  <a:pt x="1483780" y="359809"/>
                </a:lnTo>
                <a:lnTo>
                  <a:pt x="1383572" y="371932"/>
                </a:lnTo>
                <a:lnTo>
                  <a:pt x="1283151" y="382235"/>
                </a:lnTo>
                <a:lnTo>
                  <a:pt x="1181536" y="390791"/>
                </a:lnTo>
                <a:lnTo>
                  <a:pt x="1078778" y="397527"/>
                </a:lnTo>
                <a:lnTo>
                  <a:pt x="975922" y="402346"/>
                </a:lnTo>
                <a:lnTo>
                  <a:pt x="873001" y="405256"/>
                </a:lnTo>
                <a:lnTo>
                  <a:pt x="770047" y="406267"/>
                </a:lnTo>
                <a:lnTo>
                  <a:pt x="2861744" y="406267"/>
                </a:lnTo>
                <a:lnTo>
                  <a:pt x="2861744" y="0"/>
                </a:lnTo>
                <a:close/>
              </a:path>
            </a:pathLst>
          </a:custGeom>
          <a:solidFill>
            <a:srgbClr val="FFBD58"/>
          </a:solidFill>
        </p:spPr>
        <p:txBody>
          <a:bodyPr wrap="square" lIns="0" tIns="0" rIns="0" bIns="0" rtlCol="0"/>
          <a:lstStyle/>
          <a:p/>
        </p:txBody>
      </p:sp>
      <p:sp>
        <p:nvSpPr>
          <p:cNvPr id="6" name="object 6"/>
          <p:cNvSpPr txBox="1">
            <a:spLocks noGrp="1"/>
          </p:cNvSpPr>
          <p:nvPr>
            <p:ph type="title"/>
          </p:nvPr>
        </p:nvSpPr>
        <p:spPr>
          <a:xfrm>
            <a:off x="742664" y="1039591"/>
            <a:ext cx="1811020" cy="1120140"/>
          </a:xfrm>
          <a:prstGeom prst="rect">
            <a:avLst/>
          </a:prstGeom>
        </p:spPr>
        <p:txBody>
          <a:bodyPr vert="horz" wrap="square" lIns="0" tIns="12065" rIns="0" bIns="0" rtlCol="0">
            <a:spAutoFit/>
          </a:bodyPr>
          <a:lstStyle/>
          <a:p>
            <a:pPr marL="12700">
              <a:lnSpc>
                <a:spcPts val="4310"/>
              </a:lnSpc>
              <a:spcBef>
                <a:spcPts val="95"/>
              </a:spcBef>
            </a:pPr>
            <a:r>
              <a:rPr sz="3600" spc="-85" dirty="0"/>
              <a:t>DAFTAR</a:t>
            </a:r>
            <a:endParaRPr sz="3600"/>
          </a:p>
          <a:p>
            <a:pPr marL="12700">
              <a:lnSpc>
                <a:spcPts val="4310"/>
              </a:lnSpc>
            </a:pPr>
            <a:r>
              <a:rPr sz="3600" spc="-395" dirty="0">
                <a:solidFill>
                  <a:srgbClr val="E85265"/>
                </a:solidFill>
              </a:rPr>
              <a:t>ISI</a:t>
            </a:r>
            <a:endParaRPr sz="3600"/>
          </a:p>
        </p:txBody>
      </p:sp>
      <p:sp>
        <p:nvSpPr>
          <p:cNvPr id="7" name="object 7"/>
          <p:cNvSpPr/>
          <p:nvPr/>
        </p:nvSpPr>
        <p:spPr>
          <a:xfrm>
            <a:off x="3391265" y="3314943"/>
            <a:ext cx="2800350" cy="19050"/>
          </a:xfrm>
          <a:custGeom>
            <a:avLst/>
            <a:gdLst/>
            <a:ahLst/>
            <a:cxnLst/>
            <a:rect l="l" t="t" r="r" b="b"/>
            <a:pathLst>
              <a:path w="2800350" h="19050">
                <a:moveTo>
                  <a:pt x="12155" y="19034"/>
                </a:moveTo>
                <a:lnTo>
                  <a:pt x="6894" y="19034"/>
                </a:lnTo>
                <a:lnTo>
                  <a:pt x="4649" y="18104"/>
                </a:lnTo>
                <a:lnTo>
                  <a:pt x="929" y="14388"/>
                </a:lnTo>
                <a:lnTo>
                  <a:pt x="0" y="12145"/>
                </a:lnTo>
                <a:lnTo>
                  <a:pt x="0" y="6888"/>
                </a:lnTo>
                <a:lnTo>
                  <a:pt x="929" y="4645"/>
                </a:lnTo>
                <a:lnTo>
                  <a:pt x="4649" y="929"/>
                </a:lnTo>
                <a:lnTo>
                  <a:pt x="6894" y="0"/>
                </a:lnTo>
                <a:lnTo>
                  <a:pt x="12155" y="0"/>
                </a:lnTo>
                <a:lnTo>
                  <a:pt x="14400" y="929"/>
                </a:lnTo>
                <a:lnTo>
                  <a:pt x="18120" y="4645"/>
                </a:lnTo>
                <a:lnTo>
                  <a:pt x="19049" y="6888"/>
                </a:lnTo>
                <a:lnTo>
                  <a:pt x="19049" y="12145"/>
                </a:lnTo>
                <a:lnTo>
                  <a:pt x="18120" y="14388"/>
                </a:lnTo>
                <a:lnTo>
                  <a:pt x="14400" y="18104"/>
                </a:lnTo>
                <a:lnTo>
                  <a:pt x="12155" y="19034"/>
                </a:lnTo>
                <a:close/>
              </a:path>
              <a:path w="2800350" h="19050">
                <a:moveTo>
                  <a:pt x="50253" y="19034"/>
                </a:moveTo>
                <a:lnTo>
                  <a:pt x="44991" y="19034"/>
                </a:lnTo>
                <a:lnTo>
                  <a:pt x="42747" y="18104"/>
                </a:lnTo>
                <a:lnTo>
                  <a:pt x="39027" y="14388"/>
                </a:lnTo>
                <a:lnTo>
                  <a:pt x="38097" y="12145"/>
                </a:lnTo>
                <a:lnTo>
                  <a:pt x="38097" y="6888"/>
                </a:lnTo>
                <a:lnTo>
                  <a:pt x="39027" y="4645"/>
                </a:lnTo>
                <a:lnTo>
                  <a:pt x="42747" y="929"/>
                </a:lnTo>
                <a:lnTo>
                  <a:pt x="44991" y="0"/>
                </a:lnTo>
                <a:lnTo>
                  <a:pt x="50253" y="0"/>
                </a:lnTo>
                <a:lnTo>
                  <a:pt x="52498" y="929"/>
                </a:lnTo>
                <a:lnTo>
                  <a:pt x="56217" y="4645"/>
                </a:lnTo>
                <a:lnTo>
                  <a:pt x="57147" y="6888"/>
                </a:lnTo>
                <a:lnTo>
                  <a:pt x="57147" y="12145"/>
                </a:lnTo>
                <a:lnTo>
                  <a:pt x="56217" y="14388"/>
                </a:lnTo>
                <a:lnTo>
                  <a:pt x="52498" y="18104"/>
                </a:lnTo>
                <a:lnTo>
                  <a:pt x="50253" y="19034"/>
                </a:lnTo>
                <a:close/>
              </a:path>
              <a:path w="2800350" h="19050">
                <a:moveTo>
                  <a:pt x="88351" y="19034"/>
                </a:moveTo>
                <a:lnTo>
                  <a:pt x="83089" y="19034"/>
                </a:lnTo>
                <a:lnTo>
                  <a:pt x="80844" y="18104"/>
                </a:lnTo>
                <a:lnTo>
                  <a:pt x="77125" y="14388"/>
                </a:lnTo>
                <a:lnTo>
                  <a:pt x="76195" y="12145"/>
                </a:lnTo>
                <a:lnTo>
                  <a:pt x="76195" y="6888"/>
                </a:lnTo>
                <a:lnTo>
                  <a:pt x="77125" y="4645"/>
                </a:lnTo>
                <a:lnTo>
                  <a:pt x="80844" y="929"/>
                </a:lnTo>
                <a:lnTo>
                  <a:pt x="83089" y="0"/>
                </a:lnTo>
                <a:lnTo>
                  <a:pt x="88351" y="0"/>
                </a:lnTo>
                <a:lnTo>
                  <a:pt x="90596" y="929"/>
                </a:lnTo>
                <a:lnTo>
                  <a:pt x="94315" y="4645"/>
                </a:lnTo>
                <a:lnTo>
                  <a:pt x="95245" y="6888"/>
                </a:lnTo>
                <a:lnTo>
                  <a:pt x="95245" y="12145"/>
                </a:lnTo>
                <a:lnTo>
                  <a:pt x="94315" y="14388"/>
                </a:lnTo>
                <a:lnTo>
                  <a:pt x="90596" y="18104"/>
                </a:lnTo>
                <a:lnTo>
                  <a:pt x="88351" y="19034"/>
                </a:lnTo>
                <a:close/>
              </a:path>
              <a:path w="2800350" h="19050">
                <a:moveTo>
                  <a:pt x="126449" y="19034"/>
                </a:moveTo>
                <a:lnTo>
                  <a:pt x="121188" y="19034"/>
                </a:lnTo>
                <a:lnTo>
                  <a:pt x="118943" y="18104"/>
                </a:lnTo>
                <a:lnTo>
                  <a:pt x="115223" y="14388"/>
                </a:lnTo>
                <a:lnTo>
                  <a:pt x="114293" y="12145"/>
                </a:lnTo>
                <a:lnTo>
                  <a:pt x="114293" y="6888"/>
                </a:lnTo>
                <a:lnTo>
                  <a:pt x="115223" y="4645"/>
                </a:lnTo>
                <a:lnTo>
                  <a:pt x="118943" y="929"/>
                </a:lnTo>
                <a:lnTo>
                  <a:pt x="121188" y="0"/>
                </a:lnTo>
                <a:lnTo>
                  <a:pt x="126449" y="0"/>
                </a:lnTo>
                <a:lnTo>
                  <a:pt x="128693" y="929"/>
                </a:lnTo>
                <a:lnTo>
                  <a:pt x="132413" y="4645"/>
                </a:lnTo>
                <a:lnTo>
                  <a:pt x="133343" y="6888"/>
                </a:lnTo>
                <a:lnTo>
                  <a:pt x="133343" y="12145"/>
                </a:lnTo>
                <a:lnTo>
                  <a:pt x="132413" y="14388"/>
                </a:lnTo>
                <a:lnTo>
                  <a:pt x="128693" y="18104"/>
                </a:lnTo>
                <a:lnTo>
                  <a:pt x="126449" y="19034"/>
                </a:lnTo>
                <a:close/>
              </a:path>
              <a:path w="2800350" h="19050">
                <a:moveTo>
                  <a:pt x="164546" y="19034"/>
                </a:moveTo>
                <a:lnTo>
                  <a:pt x="159285" y="19034"/>
                </a:lnTo>
                <a:lnTo>
                  <a:pt x="157041" y="18104"/>
                </a:lnTo>
                <a:lnTo>
                  <a:pt x="153321" y="14388"/>
                </a:lnTo>
                <a:lnTo>
                  <a:pt x="152391" y="12145"/>
                </a:lnTo>
                <a:lnTo>
                  <a:pt x="152391" y="6888"/>
                </a:lnTo>
                <a:lnTo>
                  <a:pt x="153321" y="4645"/>
                </a:lnTo>
                <a:lnTo>
                  <a:pt x="157041" y="929"/>
                </a:lnTo>
                <a:lnTo>
                  <a:pt x="159285" y="0"/>
                </a:lnTo>
                <a:lnTo>
                  <a:pt x="164546" y="0"/>
                </a:lnTo>
                <a:lnTo>
                  <a:pt x="166791" y="929"/>
                </a:lnTo>
                <a:lnTo>
                  <a:pt x="170511" y="4645"/>
                </a:lnTo>
                <a:lnTo>
                  <a:pt x="171441" y="6888"/>
                </a:lnTo>
                <a:lnTo>
                  <a:pt x="171441" y="12145"/>
                </a:lnTo>
                <a:lnTo>
                  <a:pt x="170511" y="14388"/>
                </a:lnTo>
                <a:lnTo>
                  <a:pt x="166791" y="18104"/>
                </a:lnTo>
                <a:lnTo>
                  <a:pt x="164546" y="19034"/>
                </a:lnTo>
                <a:close/>
              </a:path>
              <a:path w="2800350" h="19050">
                <a:moveTo>
                  <a:pt x="202644" y="19034"/>
                </a:moveTo>
                <a:lnTo>
                  <a:pt x="197383" y="19034"/>
                </a:lnTo>
                <a:lnTo>
                  <a:pt x="195139" y="18104"/>
                </a:lnTo>
                <a:lnTo>
                  <a:pt x="191418" y="14388"/>
                </a:lnTo>
                <a:lnTo>
                  <a:pt x="190489" y="12145"/>
                </a:lnTo>
                <a:lnTo>
                  <a:pt x="190489" y="6888"/>
                </a:lnTo>
                <a:lnTo>
                  <a:pt x="191418" y="4645"/>
                </a:lnTo>
                <a:lnTo>
                  <a:pt x="195139" y="929"/>
                </a:lnTo>
                <a:lnTo>
                  <a:pt x="197383" y="0"/>
                </a:lnTo>
                <a:lnTo>
                  <a:pt x="202644" y="0"/>
                </a:lnTo>
                <a:lnTo>
                  <a:pt x="204889" y="929"/>
                </a:lnTo>
                <a:lnTo>
                  <a:pt x="208609" y="4645"/>
                </a:lnTo>
                <a:lnTo>
                  <a:pt x="209539" y="6888"/>
                </a:lnTo>
                <a:lnTo>
                  <a:pt x="209539" y="12145"/>
                </a:lnTo>
                <a:lnTo>
                  <a:pt x="208609" y="14388"/>
                </a:lnTo>
                <a:lnTo>
                  <a:pt x="204889" y="18104"/>
                </a:lnTo>
                <a:lnTo>
                  <a:pt x="202644" y="19034"/>
                </a:lnTo>
                <a:close/>
              </a:path>
              <a:path w="2800350" h="19050">
                <a:moveTo>
                  <a:pt x="240742" y="19034"/>
                </a:moveTo>
                <a:lnTo>
                  <a:pt x="235481" y="19034"/>
                </a:lnTo>
                <a:lnTo>
                  <a:pt x="233236" y="18104"/>
                </a:lnTo>
                <a:lnTo>
                  <a:pt x="229516" y="14388"/>
                </a:lnTo>
                <a:lnTo>
                  <a:pt x="228587" y="12145"/>
                </a:lnTo>
                <a:lnTo>
                  <a:pt x="228587" y="6888"/>
                </a:lnTo>
                <a:lnTo>
                  <a:pt x="229516" y="4645"/>
                </a:lnTo>
                <a:lnTo>
                  <a:pt x="233236" y="929"/>
                </a:lnTo>
                <a:lnTo>
                  <a:pt x="235481" y="0"/>
                </a:lnTo>
                <a:lnTo>
                  <a:pt x="240742" y="0"/>
                </a:lnTo>
                <a:lnTo>
                  <a:pt x="242987" y="929"/>
                </a:lnTo>
                <a:lnTo>
                  <a:pt x="246707" y="4645"/>
                </a:lnTo>
                <a:lnTo>
                  <a:pt x="247637" y="6888"/>
                </a:lnTo>
                <a:lnTo>
                  <a:pt x="247637" y="12145"/>
                </a:lnTo>
                <a:lnTo>
                  <a:pt x="246707" y="14388"/>
                </a:lnTo>
                <a:lnTo>
                  <a:pt x="242987" y="18104"/>
                </a:lnTo>
                <a:lnTo>
                  <a:pt x="240742" y="19034"/>
                </a:lnTo>
                <a:close/>
              </a:path>
              <a:path w="2800350" h="19050">
                <a:moveTo>
                  <a:pt x="278840" y="19034"/>
                </a:moveTo>
                <a:lnTo>
                  <a:pt x="273579" y="19034"/>
                </a:lnTo>
                <a:lnTo>
                  <a:pt x="271334" y="18104"/>
                </a:lnTo>
                <a:lnTo>
                  <a:pt x="267614" y="14388"/>
                </a:lnTo>
                <a:lnTo>
                  <a:pt x="266685" y="12145"/>
                </a:lnTo>
                <a:lnTo>
                  <a:pt x="266685" y="6888"/>
                </a:lnTo>
                <a:lnTo>
                  <a:pt x="267614" y="4645"/>
                </a:lnTo>
                <a:lnTo>
                  <a:pt x="271334" y="929"/>
                </a:lnTo>
                <a:lnTo>
                  <a:pt x="273579" y="0"/>
                </a:lnTo>
                <a:lnTo>
                  <a:pt x="278840" y="0"/>
                </a:lnTo>
                <a:lnTo>
                  <a:pt x="281085" y="929"/>
                </a:lnTo>
                <a:lnTo>
                  <a:pt x="284805" y="4645"/>
                </a:lnTo>
                <a:lnTo>
                  <a:pt x="285735" y="6888"/>
                </a:lnTo>
                <a:lnTo>
                  <a:pt x="285735" y="12145"/>
                </a:lnTo>
                <a:lnTo>
                  <a:pt x="284805" y="14388"/>
                </a:lnTo>
                <a:lnTo>
                  <a:pt x="281085" y="18104"/>
                </a:lnTo>
                <a:lnTo>
                  <a:pt x="278840" y="19034"/>
                </a:lnTo>
                <a:close/>
              </a:path>
              <a:path w="2800350" h="19050">
                <a:moveTo>
                  <a:pt x="316938" y="19034"/>
                </a:moveTo>
                <a:lnTo>
                  <a:pt x="311677" y="19034"/>
                </a:lnTo>
                <a:lnTo>
                  <a:pt x="309432" y="18104"/>
                </a:lnTo>
                <a:lnTo>
                  <a:pt x="305712" y="14388"/>
                </a:lnTo>
                <a:lnTo>
                  <a:pt x="304783" y="12145"/>
                </a:lnTo>
                <a:lnTo>
                  <a:pt x="304783" y="6888"/>
                </a:lnTo>
                <a:lnTo>
                  <a:pt x="305712" y="4645"/>
                </a:lnTo>
                <a:lnTo>
                  <a:pt x="309432" y="929"/>
                </a:lnTo>
                <a:lnTo>
                  <a:pt x="311677" y="0"/>
                </a:lnTo>
                <a:lnTo>
                  <a:pt x="316938" y="0"/>
                </a:lnTo>
                <a:lnTo>
                  <a:pt x="319183" y="929"/>
                </a:lnTo>
                <a:lnTo>
                  <a:pt x="322903" y="4645"/>
                </a:lnTo>
                <a:lnTo>
                  <a:pt x="323832" y="6888"/>
                </a:lnTo>
                <a:lnTo>
                  <a:pt x="323832" y="12145"/>
                </a:lnTo>
                <a:lnTo>
                  <a:pt x="322903" y="14388"/>
                </a:lnTo>
                <a:lnTo>
                  <a:pt x="319183" y="18104"/>
                </a:lnTo>
                <a:lnTo>
                  <a:pt x="316938" y="19034"/>
                </a:lnTo>
                <a:close/>
              </a:path>
              <a:path w="2800350" h="19050">
                <a:moveTo>
                  <a:pt x="355036" y="19034"/>
                </a:moveTo>
                <a:lnTo>
                  <a:pt x="349775" y="19034"/>
                </a:lnTo>
                <a:lnTo>
                  <a:pt x="347530" y="18104"/>
                </a:lnTo>
                <a:lnTo>
                  <a:pt x="343810" y="14388"/>
                </a:lnTo>
                <a:lnTo>
                  <a:pt x="342880" y="12145"/>
                </a:lnTo>
                <a:lnTo>
                  <a:pt x="342880" y="6888"/>
                </a:lnTo>
                <a:lnTo>
                  <a:pt x="343810" y="4645"/>
                </a:lnTo>
                <a:lnTo>
                  <a:pt x="347530" y="929"/>
                </a:lnTo>
                <a:lnTo>
                  <a:pt x="349775" y="0"/>
                </a:lnTo>
                <a:lnTo>
                  <a:pt x="355036" y="0"/>
                </a:lnTo>
                <a:lnTo>
                  <a:pt x="357281" y="929"/>
                </a:lnTo>
                <a:lnTo>
                  <a:pt x="361001" y="4645"/>
                </a:lnTo>
                <a:lnTo>
                  <a:pt x="361930" y="6888"/>
                </a:lnTo>
                <a:lnTo>
                  <a:pt x="361930" y="12145"/>
                </a:lnTo>
                <a:lnTo>
                  <a:pt x="361001" y="14388"/>
                </a:lnTo>
                <a:lnTo>
                  <a:pt x="357281" y="18104"/>
                </a:lnTo>
                <a:lnTo>
                  <a:pt x="355036" y="19034"/>
                </a:lnTo>
                <a:close/>
              </a:path>
              <a:path w="2800350" h="19050">
                <a:moveTo>
                  <a:pt x="393134" y="19034"/>
                </a:moveTo>
                <a:lnTo>
                  <a:pt x="387873" y="19034"/>
                </a:lnTo>
                <a:lnTo>
                  <a:pt x="385628" y="18104"/>
                </a:lnTo>
                <a:lnTo>
                  <a:pt x="381908" y="14388"/>
                </a:lnTo>
                <a:lnTo>
                  <a:pt x="380978" y="12145"/>
                </a:lnTo>
                <a:lnTo>
                  <a:pt x="380978" y="6888"/>
                </a:lnTo>
                <a:lnTo>
                  <a:pt x="381908" y="4645"/>
                </a:lnTo>
                <a:lnTo>
                  <a:pt x="385628" y="929"/>
                </a:lnTo>
                <a:lnTo>
                  <a:pt x="387873" y="0"/>
                </a:lnTo>
                <a:lnTo>
                  <a:pt x="393134" y="0"/>
                </a:lnTo>
                <a:lnTo>
                  <a:pt x="395379" y="929"/>
                </a:lnTo>
                <a:lnTo>
                  <a:pt x="399099" y="4645"/>
                </a:lnTo>
                <a:lnTo>
                  <a:pt x="400028" y="6888"/>
                </a:lnTo>
                <a:lnTo>
                  <a:pt x="400028" y="12145"/>
                </a:lnTo>
                <a:lnTo>
                  <a:pt x="399099" y="14388"/>
                </a:lnTo>
                <a:lnTo>
                  <a:pt x="395379" y="18104"/>
                </a:lnTo>
                <a:lnTo>
                  <a:pt x="393134" y="19034"/>
                </a:lnTo>
                <a:close/>
              </a:path>
              <a:path w="2800350" h="19050">
                <a:moveTo>
                  <a:pt x="431232" y="19034"/>
                </a:moveTo>
                <a:lnTo>
                  <a:pt x="425971" y="19034"/>
                </a:lnTo>
                <a:lnTo>
                  <a:pt x="423726" y="18104"/>
                </a:lnTo>
                <a:lnTo>
                  <a:pt x="420006" y="14388"/>
                </a:lnTo>
                <a:lnTo>
                  <a:pt x="419076" y="12145"/>
                </a:lnTo>
                <a:lnTo>
                  <a:pt x="419076" y="6888"/>
                </a:lnTo>
                <a:lnTo>
                  <a:pt x="420006" y="4645"/>
                </a:lnTo>
                <a:lnTo>
                  <a:pt x="423726" y="929"/>
                </a:lnTo>
                <a:lnTo>
                  <a:pt x="425971" y="0"/>
                </a:lnTo>
                <a:lnTo>
                  <a:pt x="431232" y="0"/>
                </a:lnTo>
                <a:lnTo>
                  <a:pt x="433476" y="929"/>
                </a:lnTo>
                <a:lnTo>
                  <a:pt x="437197" y="4645"/>
                </a:lnTo>
                <a:lnTo>
                  <a:pt x="438126" y="6888"/>
                </a:lnTo>
                <a:lnTo>
                  <a:pt x="438126" y="12145"/>
                </a:lnTo>
                <a:lnTo>
                  <a:pt x="437197" y="14388"/>
                </a:lnTo>
                <a:lnTo>
                  <a:pt x="433476" y="18104"/>
                </a:lnTo>
                <a:lnTo>
                  <a:pt x="431232" y="19034"/>
                </a:lnTo>
                <a:close/>
              </a:path>
              <a:path w="2800350" h="19050">
                <a:moveTo>
                  <a:pt x="469330" y="19034"/>
                </a:moveTo>
                <a:lnTo>
                  <a:pt x="464068" y="19034"/>
                </a:lnTo>
                <a:lnTo>
                  <a:pt x="461824" y="18104"/>
                </a:lnTo>
                <a:lnTo>
                  <a:pt x="458104" y="14388"/>
                </a:lnTo>
                <a:lnTo>
                  <a:pt x="457174" y="12145"/>
                </a:lnTo>
                <a:lnTo>
                  <a:pt x="457174" y="6888"/>
                </a:lnTo>
                <a:lnTo>
                  <a:pt x="458104" y="4645"/>
                </a:lnTo>
                <a:lnTo>
                  <a:pt x="461824" y="929"/>
                </a:lnTo>
                <a:lnTo>
                  <a:pt x="464068" y="0"/>
                </a:lnTo>
                <a:lnTo>
                  <a:pt x="469330" y="0"/>
                </a:lnTo>
                <a:lnTo>
                  <a:pt x="471574" y="929"/>
                </a:lnTo>
                <a:lnTo>
                  <a:pt x="475294" y="4645"/>
                </a:lnTo>
                <a:lnTo>
                  <a:pt x="476224" y="6888"/>
                </a:lnTo>
                <a:lnTo>
                  <a:pt x="476224" y="12145"/>
                </a:lnTo>
                <a:lnTo>
                  <a:pt x="475294" y="14388"/>
                </a:lnTo>
                <a:lnTo>
                  <a:pt x="471574" y="18104"/>
                </a:lnTo>
                <a:lnTo>
                  <a:pt x="469330" y="19034"/>
                </a:lnTo>
                <a:close/>
              </a:path>
              <a:path w="2800350" h="19050">
                <a:moveTo>
                  <a:pt x="507427" y="19034"/>
                </a:moveTo>
                <a:lnTo>
                  <a:pt x="502166" y="19034"/>
                </a:lnTo>
                <a:lnTo>
                  <a:pt x="499922" y="18104"/>
                </a:lnTo>
                <a:lnTo>
                  <a:pt x="496201" y="14388"/>
                </a:lnTo>
                <a:lnTo>
                  <a:pt x="495272" y="12145"/>
                </a:lnTo>
                <a:lnTo>
                  <a:pt x="495272" y="6888"/>
                </a:lnTo>
                <a:lnTo>
                  <a:pt x="496201" y="4645"/>
                </a:lnTo>
                <a:lnTo>
                  <a:pt x="499922" y="929"/>
                </a:lnTo>
                <a:lnTo>
                  <a:pt x="502166" y="0"/>
                </a:lnTo>
                <a:lnTo>
                  <a:pt x="507427" y="0"/>
                </a:lnTo>
                <a:lnTo>
                  <a:pt x="509672" y="929"/>
                </a:lnTo>
                <a:lnTo>
                  <a:pt x="513392" y="4645"/>
                </a:lnTo>
                <a:lnTo>
                  <a:pt x="514322" y="6888"/>
                </a:lnTo>
                <a:lnTo>
                  <a:pt x="514322" y="12145"/>
                </a:lnTo>
                <a:lnTo>
                  <a:pt x="513392" y="14388"/>
                </a:lnTo>
                <a:lnTo>
                  <a:pt x="509672" y="18104"/>
                </a:lnTo>
                <a:lnTo>
                  <a:pt x="507427" y="19034"/>
                </a:lnTo>
                <a:close/>
              </a:path>
              <a:path w="2800350" h="19050">
                <a:moveTo>
                  <a:pt x="545525" y="19034"/>
                </a:moveTo>
                <a:lnTo>
                  <a:pt x="540264" y="19034"/>
                </a:lnTo>
                <a:lnTo>
                  <a:pt x="538019" y="18104"/>
                </a:lnTo>
                <a:lnTo>
                  <a:pt x="534299" y="14388"/>
                </a:lnTo>
                <a:lnTo>
                  <a:pt x="533370" y="12145"/>
                </a:lnTo>
                <a:lnTo>
                  <a:pt x="533370" y="6888"/>
                </a:lnTo>
                <a:lnTo>
                  <a:pt x="534299" y="4645"/>
                </a:lnTo>
                <a:lnTo>
                  <a:pt x="538019" y="929"/>
                </a:lnTo>
                <a:lnTo>
                  <a:pt x="540264" y="0"/>
                </a:lnTo>
                <a:lnTo>
                  <a:pt x="545525" y="0"/>
                </a:lnTo>
                <a:lnTo>
                  <a:pt x="547770" y="929"/>
                </a:lnTo>
                <a:lnTo>
                  <a:pt x="551490" y="4645"/>
                </a:lnTo>
                <a:lnTo>
                  <a:pt x="552420" y="6888"/>
                </a:lnTo>
                <a:lnTo>
                  <a:pt x="552420" y="12145"/>
                </a:lnTo>
                <a:lnTo>
                  <a:pt x="551490" y="14388"/>
                </a:lnTo>
                <a:lnTo>
                  <a:pt x="547770" y="18104"/>
                </a:lnTo>
                <a:lnTo>
                  <a:pt x="545525" y="19034"/>
                </a:lnTo>
                <a:close/>
              </a:path>
              <a:path w="2800350" h="19050">
                <a:moveTo>
                  <a:pt x="583623" y="19034"/>
                </a:moveTo>
                <a:lnTo>
                  <a:pt x="578362" y="19034"/>
                </a:lnTo>
                <a:lnTo>
                  <a:pt x="576117" y="18104"/>
                </a:lnTo>
                <a:lnTo>
                  <a:pt x="572397" y="14388"/>
                </a:lnTo>
                <a:lnTo>
                  <a:pt x="571468" y="12145"/>
                </a:lnTo>
                <a:lnTo>
                  <a:pt x="571468" y="6888"/>
                </a:lnTo>
                <a:lnTo>
                  <a:pt x="572397" y="4645"/>
                </a:lnTo>
                <a:lnTo>
                  <a:pt x="576117" y="929"/>
                </a:lnTo>
                <a:lnTo>
                  <a:pt x="578362" y="0"/>
                </a:lnTo>
                <a:lnTo>
                  <a:pt x="583623" y="0"/>
                </a:lnTo>
                <a:lnTo>
                  <a:pt x="585868" y="929"/>
                </a:lnTo>
                <a:lnTo>
                  <a:pt x="589588" y="4645"/>
                </a:lnTo>
                <a:lnTo>
                  <a:pt x="590518" y="6888"/>
                </a:lnTo>
                <a:lnTo>
                  <a:pt x="590518" y="12145"/>
                </a:lnTo>
                <a:lnTo>
                  <a:pt x="589588" y="14388"/>
                </a:lnTo>
                <a:lnTo>
                  <a:pt x="585868" y="18104"/>
                </a:lnTo>
                <a:lnTo>
                  <a:pt x="583623" y="19034"/>
                </a:lnTo>
                <a:close/>
              </a:path>
              <a:path w="2800350" h="19050">
                <a:moveTo>
                  <a:pt x="621721" y="19034"/>
                </a:moveTo>
                <a:lnTo>
                  <a:pt x="616460" y="19034"/>
                </a:lnTo>
                <a:lnTo>
                  <a:pt x="614214" y="18104"/>
                </a:lnTo>
                <a:lnTo>
                  <a:pt x="610495" y="14388"/>
                </a:lnTo>
                <a:lnTo>
                  <a:pt x="609566" y="12145"/>
                </a:lnTo>
                <a:lnTo>
                  <a:pt x="609566" y="6888"/>
                </a:lnTo>
                <a:lnTo>
                  <a:pt x="610495" y="4645"/>
                </a:lnTo>
                <a:lnTo>
                  <a:pt x="614214" y="929"/>
                </a:lnTo>
                <a:lnTo>
                  <a:pt x="616460" y="0"/>
                </a:lnTo>
                <a:lnTo>
                  <a:pt x="621721" y="0"/>
                </a:lnTo>
                <a:lnTo>
                  <a:pt x="623966" y="929"/>
                </a:lnTo>
                <a:lnTo>
                  <a:pt x="627686" y="4645"/>
                </a:lnTo>
                <a:lnTo>
                  <a:pt x="628615" y="6888"/>
                </a:lnTo>
                <a:lnTo>
                  <a:pt x="628615" y="12145"/>
                </a:lnTo>
                <a:lnTo>
                  <a:pt x="627686" y="14388"/>
                </a:lnTo>
                <a:lnTo>
                  <a:pt x="623966" y="18104"/>
                </a:lnTo>
                <a:lnTo>
                  <a:pt x="621721" y="19034"/>
                </a:lnTo>
                <a:close/>
              </a:path>
              <a:path w="2800350" h="19050">
                <a:moveTo>
                  <a:pt x="659819" y="19034"/>
                </a:moveTo>
                <a:lnTo>
                  <a:pt x="654558" y="19034"/>
                </a:lnTo>
                <a:lnTo>
                  <a:pt x="652313" y="18104"/>
                </a:lnTo>
                <a:lnTo>
                  <a:pt x="648593" y="14388"/>
                </a:lnTo>
                <a:lnTo>
                  <a:pt x="647663" y="12145"/>
                </a:lnTo>
                <a:lnTo>
                  <a:pt x="647663" y="6888"/>
                </a:lnTo>
                <a:lnTo>
                  <a:pt x="648593" y="4645"/>
                </a:lnTo>
                <a:lnTo>
                  <a:pt x="652313" y="929"/>
                </a:lnTo>
                <a:lnTo>
                  <a:pt x="654558" y="0"/>
                </a:lnTo>
                <a:lnTo>
                  <a:pt x="659819" y="0"/>
                </a:lnTo>
                <a:lnTo>
                  <a:pt x="662064" y="929"/>
                </a:lnTo>
                <a:lnTo>
                  <a:pt x="665784" y="4645"/>
                </a:lnTo>
                <a:lnTo>
                  <a:pt x="666713" y="6888"/>
                </a:lnTo>
                <a:lnTo>
                  <a:pt x="666713" y="12145"/>
                </a:lnTo>
                <a:lnTo>
                  <a:pt x="665784" y="14388"/>
                </a:lnTo>
                <a:lnTo>
                  <a:pt x="662064" y="18104"/>
                </a:lnTo>
                <a:lnTo>
                  <a:pt x="659819" y="19034"/>
                </a:lnTo>
                <a:close/>
              </a:path>
              <a:path w="2800350" h="19050">
                <a:moveTo>
                  <a:pt x="697917" y="19034"/>
                </a:moveTo>
                <a:lnTo>
                  <a:pt x="692656" y="19034"/>
                </a:lnTo>
                <a:lnTo>
                  <a:pt x="690410" y="18104"/>
                </a:lnTo>
                <a:lnTo>
                  <a:pt x="686691" y="14388"/>
                </a:lnTo>
                <a:lnTo>
                  <a:pt x="685761" y="12145"/>
                </a:lnTo>
                <a:lnTo>
                  <a:pt x="685761" y="6888"/>
                </a:lnTo>
                <a:lnTo>
                  <a:pt x="686691" y="4645"/>
                </a:lnTo>
                <a:lnTo>
                  <a:pt x="690410" y="929"/>
                </a:lnTo>
                <a:lnTo>
                  <a:pt x="692656" y="0"/>
                </a:lnTo>
                <a:lnTo>
                  <a:pt x="697917" y="0"/>
                </a:lnTo>
                <a:lnTo>
                  <a:pt x="700162" y="929"/>
                </a:lnTo>
                <a:lnTo>
                  <a:pt x="703882" y="4645"/>
                </a:lnTo>
                <a:lnTo>
                  <a:pt x="704811" y="6888"/>
                </a:lnTo>
                <a:lnTo>
                  <a:pt x="704811" y="12145"/>
                </a:lnTo>
                <a:lnTo>
                  <a:pt x="703882" y="14388"/>
                </a:lnTo>
                <a:lnTo>
                  <a:pt x="700162" y="18104"/>
                </a:lnTo>
                <a:lnTo>
                  <a:pt x="697917" y="19034"/>
                </a:lnTo>
                <a:close/>
              </a:path>
              <a:path w="2800350" h="19050">
                <a:moveTo>
                  <a:pt x="736015" y="19034"/>
                </a:moveTo>
                <a:lnTo>
                  <a:pt x="730754" y="19034"/>
                </a:lnTo>
                <a:lnTo>
                  <a:pt x="728509" y="18104"/>
                </a:lnTo>
                <a:lnTo>
                  <a:pt x="724789" y="14388"/>
                </a:lnTo>
                <a:lnTo>
                  <a:pt x="723859" y="12145"/>
                </a:lnTo>
                <a:lnTo>
                  <a:pt x="723859" y="6888"/>
                </a:lnTo>
                <a:lnTo>
                  <a:pt x="724789" y="4645"/>
                </a:lnTo>
                <a:lnTo>
                  <a:pt x="728509" y="929"/>
                </a:lnTo>
                <a:lnTo>
                  <a:pt x="730754" y="0"/>
                </a:lnTo>
                <a:lnTo>
                  <a:pt x="736015" y="0"/>
                </a:lnTo>
                <a:lnTo>
                  <a:pt x="738260" y="929"/>
                </a:lnTo>
                <a:lnTo>
                  <a:pt x="741980" y="4645"/>
                </a:lnTo>
                <a:lnTo>
                  <a:pt x="742909" y="6888"/>
                </a:lnTo>
                <a:lnTo>
                  <a:pt x="742909" y="12145"/>
                </a:lnTo>
                <a:lnTo>
                  <a:pt x="741980" y="14388"/>
                </a:lnTo>
                <a:lnTo>
                  <a:pt x="738260" y="18104"/>
                </a:lnTo>
                <a:lnTo>
                  <a:pt x="736015" y="19034"/>
                </a:lnTo>
                <a:close/>
              </a:path>
              <a:path w="2800350" h="19050">
                <a:moveTo>
                  <a:pt x="774113" y="19034"/>
                </a:moveTo>
                <a:lnTo>
                  <a:pt x="768852" y="19034"/>
                </a:lnTo>
                <a:lnTo>
                  <a:pt x="766606" y="18104"/>
                </a:lnTo>
                <a:lnTo>
                  <a:pt x="762887" y="14388"/>
                </a:lnTo>
                <a:lnTo>
                  <a:pt x="761957" y="12145"/>
                </a:lnTo>
                <a:lnTo>
                  <a:pt x="761957" y="6888"/>
                </a:lnTo>
                <a:lnTo>
                  <a:pt x="762887" y="4645"/>
                </a:lnTo>
                <a:lnTo>
                  <a:pt x="766606" y="929"/>
                </a:lnTo>
                <a:lnTo>
                  <a:pt x="768852" y="0"/>
                </a:lnTo>
                <a:lnTo>
                  <a:pt x="774113" y="0"/>
                </a:lnTo>
                <a:lnTo>
                  <a:pt x="776357" y="929"/>
                </a:lnTo>
                <a:lnTo>
                  <a:pt x="780077" y="4645"/>
                </a:lnTo>
                <a:lnTo>
                  <a:pt x="781007" y="6888"/>
                </a:lnTo>
                <a:lnTo>
                  <a:pt x="781007" y="12145"/>
                </a:lnTo>
                <a:lnTo>
                  <a:pt x="780077" y="14388"/>
                </a:lnTo>
                <a:lnTo>
                  <a:pt x="776357" y="18104"/>
                </a:lnTo>
                <a:lnTo>
                  <a:pt x="774113" y="19034"/>
                </a:lnTo>
                <a:close/>
              </a:path>
              <a:path w="2800350" h="19050">
                <a:moveTo>
                  <a:pt x="812210" y="19034"/>
                </a:moveTo>
                <a:lnTo>
                  <a:pt x="806949" y="19034"/>
                </a:lnTo>
                <a:lnTo>
                  <a:pt x="804704" y="18104"/>
                </a:lnTo>
                <a:lnTo>
                  <a:pt x="800985" y="14388"/>
                </a:lnTo>
                <a:lnTo>
                  <a:pt x="800055" y="12145"/>
                </a:lnTo>
                <a:lnTo>
                  <a:pt x="800055" y="6888"/>
                </a:lnTo>
                <a:lnTo>
                  <a:pt x="800985" y="4645"/>
                </a:lnTo>
                <a:lnTo>
                  <a:pt x="804704" y="929"/>
                </a:lnTo>
                <a:lnTo>
                  <a:pt x="806949" y="0"/>
                </a:lnTo>
                <a:lnTo>
                  <a:pt x="812210" y="0"/>
                </a:lnTo>
                <a:lnTo>
                  <a:pt x="814455" y="929"/>
                </a:lnTo>
                <a:lnTo>
                  <a:pt x="818175" y="4645"/>
                </a:lnTo>
                <a:lnTo>
                  <a:pt x="819105" y="6888"/>
                </a:lnTo>
                <a:lnTo>
                  <a:pt x="819105" y="12145"/>
                </a:lnTo>
                <a:lnTo>
                  <a:pt x="818175" y="14388"/>
                </a:lnTo>
                <a:lnTo>
                  <a:pt x="814455" y="18104"/>
                </a:lnTo>
                <a:lnTo>
                  <a:pt x="812210" y="19034"/>
                </a:lnTo>
                <a:close/>
              </a:path>
              <a:path w="2800350" h="19050">
                <a:moveTo>
                  <a:pt x="850308" y="19034"/>
                </a:moveTo>
                <a:lnTo>
                  <a:pt x="845047" y="19034"/>
                </a:lnTo>
                <a:lnTo>
                  <a:pt x="842802" y="18104"/>
                </a:lnTo>
                <a:lnTo>
                  <a:pt x="839082" y="14388"/>
                </a:lnTo>
                <a:lnTo>
                  <a:pt x="838153" y="12145"/>
                </a:lnTo>
                <a:lnTo>
                  <a:pt x="838153" y="6888"/>
                </a:lnTo>
                <a:lnTo>
                  <a:pt x="839082" y="4645"/>
                </a:lnTo>
                <a:lnTo>
                  <a:pt x="842802" y="929"/>
                </a:lnTo>
                <a:lnTo>
                  <a:pt x="845047" y="0"/>
                </a:lnTo>
                <a:lnTo>
                  <a:pt x="850308" y="0"/>
                </a:lnTo>
                <a:lnTo>
                  <a:pt x="852553" y="929"/>
                </a:lnTo>
                <a:lnTo>
                  <a:pt x="856273" y="4645"/>
                </a:lnTo>
                <a:lnTo>
                  <a:pt x="857203" y="6888"/>
                </a:lnTo>
                <a:lnTo>
                  <a:pt x="857203" y="12145"/>
                </a:lnTo>
                <a:lnTo>
                  <a:pt x="856273" y="14388"/>
                </a:lnTo>
                <a:lnTo>
                  <a:pt x="852553" y="18104"/>
                </a:lnTo>
                <a:lnTo>
                  <a:pt x="850308" y="19034"/>
                </a:lnTo>
                <a:close/>
              </a:path>
              <a:path w="2800350" h="19050">
                <a:moveTo>
                  <a:pt x="888406" y="19034"/>
                </a:moveTo>
                <a:lnTo>
                  <a:pt x="883145" y="19034"/>
                </a:lnTo>
                <a:lnTo>
                  <a:pt x="880899" y="18104"/>
                </a:lnTo>
                <a:lnTo>
                  <a:pt x="877180" y="14388"/>
                </a:lnTo>
                <a:lnTo>
                  <a:pt x="876251" y="12145"/>
                </a:lnTo>
                <a:lnTo>
                  <a:pt x="876251" y="6888"/>
                </a:lnTo>
                <a:lnTo>
                  <a:pt x="877180" y="4645"/>
                </a:lnTo>
                <a:lnTo>
                  <a:pt x="880899" y="929"/>
                </a:lnTo>
                <a:lnTo>
                  <a:pt x="883145" y="0"/>
                </a:lnTo>
                <a:lnTo>
                  <a:pt x="888406" y="0"/>
                </a:lnTo>
                <a:lnTo>
                  <a:pt x="890651" y="929"/>
                </a:lnTo>
                <a:lnTo>
                  <a:pt x="894371" y="4645"/>
                </a:lnTo>
                <a:lnTo>
                  <a:pt x="895301" y="6888"/>
                </a:lnTo>
                <a:lnTo>
                  <a:pt x="895301" y="12145"/>
                </a:lnTo>
                <a:lnTo>
                  <a:pt x="894371" y="14388"/>
                </a:lnTo>
                <a:lnTo>
                  <a:pt x="890651" y="18104"/>
                </a:lnTo>
                <a:lnTo>
                  <a:pt x="888406" y="19034"/>
                </a:lnTo>
                <a:close/>
              </a:path>
              <a:path w="2800350" h="19050">
                <a:moveTo>
                  <a:pt x="926504" y="19034"/>
                </a:moveTo>
                <a:lnTo>
                  <a:pt x="921243" y="19034"/>
                </a:lnTo>
                <a:lnTo>
                  <a:pt x="918997" y="18104"/>
                </a:lnTo>
                <a:lnTo>
                  <a:pt x="915278" y="14388"/>
                </a:lnTo>
                <a:lnTo>
                  <a:pt x="914349" y="12145"/>
                </a:lnTo>
                <a:lnTo>
                  <a:pt x="914349" y="6888"/>
                </a:lnTo>
                <a:lnTo>
                  <a:pt x="915278" y="4645"/>
                </a:lnTo>
                <a:lnTo>
                  <a:pt x="918997" y="929"/>
                </a:lnTo>
                <a:lnTo>
                  <a:pt x="921243" y="0"/>
                </a:lnTo>
                <a:lnTo>
                  <a:pt x="926504" y="0"/>
                </a:lnTo>
                <a:lnTo>
                  <a:pt x="928749" y="929"/>
                </a:lnTo>
                <a:lnTo>
                  <a:pt x="932469" y="4645"/>
                </a:lnTo>
                <a:lnTo>
                  <a:pt x="933399" y="6888"/>
                </a:lnTo>
                <a:lnTo>
                  <a:pt x="933399" y="12145"/>
                </a:lnTo>
                <a:lnTo>
                  <a:pt x="932469" y="14388"/>
                </a:lnTo>
                <a:lnTo>
                  <a:pt x="928749" y="18104"/>
                </a:lnTo>
                <a:lnTo>
                  <a:pt x="926504" y="19034"/>
                </a:lnTo>
                <a:close/>
              </a:path>
              <a:path w="2800350" h="19050">
                <a:moveTo>
                  <a:pt x="964599" y="19034"/>
                </a:moveTo>
                <a:lnTo>
                  <a:pt x="959342" y="19034"/>
                </a:lnTo>
                <a:lnTo>
                  <a:pt x="957094" y="18104"/>
                </a:lnTo>
                <a:lnTo>
                  <a:pt x="953380" y="14388"/>
                </a:lnTo>
                <a:lnTo>
                  <a:pt x="952447" y="12145"/>
                </a:lnTo>
                <a:lnTo>
                  <a:pt x="952447" y="6888"/>
                </a:lnTo>
                <a:lnTo>
                  <a:pt x="953380" y="4645"/>
                </a:lnTo>
                <a:lnTo>
                  <a:pt x="957094" y="929"/>
                </a:lnTo>
                <a:lnTo>
                  <a:pt x="959342" y="0"/>
                </a:lnTo>
                <a:lnTo>
                  <a:pt x="964599" y="0"/>
                </a:lnTo>
                <a:lnTo>
                  <a:pt x="966847" y="929"/>
                </a:lnTo>
                <a:lnTo>
                  <a:pt x="970571" y="4645"/>
                </a:lnTo>
                <a:lnTo>
                  <a:pt x="971494" y="6888"/>
                </a:lnTo>
                <a:lnTo>
                  <a:pt x="971494" y="12145"/>
                </a:lnTo>
                <a:lnTo>
                  <a:pt x="970571" y="14388"/>
                </a:lnTo>
                <a:lnTo>
                  <a:pt x="966847" y="18104"/>
                </a:lnTo>
                <a:lnTo>
                  <a:pt x="964599" y="19034"/>
                </a:lnTo>
                <a:close/>
              </a:path>
              <a:path w="2800350" h="19050">
                <a:moveTo>
                  <a:pt x="1002705" y="19034"/>
                </a:moveTo>
                <a:lnTo>
                  <a:pt x="997438" y="19034"/>
                </a:lnTo>
                <a:lnTo>
                  <a:pt x="995190" y="18104"/>
                </a:lnTo>
                <a:lnTo>
                  <a:pt x="991476" y="14388"/>
                </a:lnTo>
                <a:lnTo>
                  <a:pt x="990542" y="12145"/>
                </a:lnTo>
                <a:lnTo>
                  <a:pt x="990542" y="6888"/>
                </a:lnTo>
                <a:lnTo>
                  <a:pt x="991476" y="4645"/>
                </a:lnTo>
                <a:lnTo>
                  <a:pt x="995190" y="929"/>
                </a:lnTo>
                <a:lnTo>
                  <a:pt x="997438" y="0"/>
                </a:lnTo>
                <a:lnTo>
                  <a:pt x="1002705" y="0"/>
                </a:lnTo>
                <a:lnTo>
                  <a:pt x="1004943" y="929"/>
                </a:lnTo>
                <a:lnTo>
                  <a:pt x="1008667" y="4645"/>
                </a:lnTo>
                <a:lnTo>
                  <a:pt x="1009590" y="6888"/>
                </a:lnTo>
                <a:lnTo>
                  <a:pt x="1009590" y="12145"/>
                </a:lnTo>
                <a:lnTo>
                  <a:pt x="1008667" y="14388"/>
                </a:lnTo>
                <a:lnTo>
                  <a:pt x="1004943" y="18104"/>
                </a:lnTo>
                <a:lnTo>
                  <a:pt x="1002705" y="19034"/>
                </a:lnTo>
                <a:close/>
              </a:path>
              <a:path w="2800350" h="19050">
                <a:moveTo>
                  <a:pt x="1040801" y="19034"/>
                </a:moveTo>
                <a:lnTo>
                  <a:pt x="1035534" y="19034"/>
                </a:lnTo>
                <a:lnTo>
                  <a:pt x="1033296" y="18104"/>
                </a:lnTo>
                <a:lnTo>
                  <a:pt x="1029572" y="14388"/>
                </a:lnTo>
                <a:lnTo>
                  <a:pt x="1028638" y="12145"/>
                </a:lnTo>
                <a:lnTo>
                  <a:pt x="1028638" y="6888"/>
                </a:lnTo>
                <a:lnTo>
                  <a:pt x="1029572" y="4645"/>
                </a:lnTo>
                <a:lnTo>
                  <a:pt x="1033296" y="929"/>
                </a:lnTo>
                <a:lnTo>
                  <a:pt x="1035534" y="0"/>
                </a:lnTo>
                <a:lnTo>
                  <a:pt x="1040801" y="0"/>
                </a:lnTo>
                <a:lnTo>
                  <a:pt x="1043039" y="929"/>
                </a:lnTo>
                <a:lnTo>
                  <a:pt x="1046763" y="4645"/>
                </a:lnTo>
                <a:lnTo>
                  <a:pt x="1047696" y="6888"/>
                </a:lnTo>
                <a:lnTo>
                  <a:pt x="1047696" y="12145"/>
                </a:lnTo>
                <a:lnTo>
                  <a:pt x="1046763" y="14388"/>
                </a:lnTo>
                <a:lnTo>
                  <a:pt x="1043039" y="18104"/>
                </a:lnTo>
                <a:lnTo>
                  <a:pt x="1040801" y="19034"/>
                </a:lnTo>
                <a:close/>
              </a:path>
              <a:path w="2800350" h="19050">
                <a:moveTo>
                  <a:pt x="1078897" y="19034"/>
                </a:moveTo>
                <a:lnTo>
                  <a:pt x="1073630" y="19034"/>
                </a:lnTo>
                <a:lnTo>
                  <a:pt x="1071392" y="18104"/>
                </a:lnTo>
                <a:lnTo>
                  <a:pt x="1067668" y="14388"/>
                </a:lnTo>
                <a:lnTo>
                  <a:pt x="1066744" y="12145"/>
                </a:lnTo>
                <a:lnTo>
                  <a:pt x="1066744" y="6888"/>
                </a:lnTo>
                <a:lnTo>
                  <a:pt x="1067668" y="4645"/>
                </a:lnTo>
                <a:lnTo>
                  <a:pt x="1071392" y="929"/>
                </a:lnTo>
                <a:lnTo>
                  <a:pt x="1073630" y="0"/>
                </a:lnTo>
                <a:lnTo>
                  <a:pt x="1078897" y="0"/>
                </a:lnTo>
                <a:lnTo>
                  <a:pt x="1081144" y="929"/>
                </a:lnTo>
                <a:lnTo>
                  <a:pt x="1084859" y="4645"/>
                </a:lnTo>
                <a:lnTo>
                  <a:pt x="1085792" y="6888"/>
                </a:lnTo>
                <a:lnTo>
                  <a:pt x="1085792" y="12145"/>
                </a:lnTo>
                <a:lnTo>
                  <a:pt x="1084859" y="14388"/>
                </a:lnTo>
                <a:lnTo>
                  <a:pt x="1081144" y="18104"/>
                </a:lnTo>
                <a:lnTo>
                  <a:pt x="1078897" y="19034"/>
                </a:lnTo>
                <a:close/>
              </a:path>
              <a:path w="2800350" h="19050">
                <a:moveTo>
                  <a:pt x="1116993" y="19034"/>
                </a:moveTo>
                <a:lnTo>
                  <a:pt x="1111735" y="19034"/>
                </a:lnTo>
                <a:lnTo>
                  <a:pt x="1109488" y="18104"/>
                </a:lnTo>
                <a:lnTo>
                  <a:pt x="1105764" y="14388"/>
                </a:lnTo>
                <a:lnTo>
                  <a:pt x="1104840" y="12145"/>
                </a:lnTo>
                <a:lnTo>
                  <a:pt x="1104840" y="6888"/>
                </a:lnTo>
                <a:lnTo>
                  <a:pt x="1105764" y="4645"/>
                </a:lnTo>
                <a:lnTo>
                  <a:pt x="1109488" y="929"/>
                </a:lnTo>
                <a:lnTo>
                  <a:pt x="1111735" y="0"/>
                </a:lnTo>
                <a:lnTo>
                  <a:pt x="1116993" y="0"/>
                </a:lnTo>
                <a:lnTo>
                  <a:pt x="1119240" y="929"/>
                </a:lnTo>
                <a:lnTo>
                  <a:pt x="1122955" y="4645"/>
                </a:lnTo>
                <a:lnTo>
                  <a:pt x="1123888" y="6888"/>
                </a:lnTo>
                <a:lnTo>
                  <a:pt x="1123888" y="12145"/>
                </a:lnTo>
                <a:lnTo>
                  <a:pt x="1122955" y="14388"/>
                </a:lnTo>
                <a:lnTo>
                  <a:pt x="1119240" y="18104"/>
                </a:lnTo>
                <a:lnTo>
                  <a:pt x="1116993" y="19034"/>
                </a:lnTo>
                <a:close/>
              </a:path>
              <a:path w="2800350" h="19050">
                <a:moveTo>
                  <a:pt x="1155089" y="19034"/>
                </a:moveTo>
                <a:lnTo>
                  <a:pt x="1149831" y="19034"/>
                </a:lnTo>
                <a:lnTo>
                  <a:pt x="1147584" y="18104"/>
                </a:lnTo>
                <a:lnTo>
                  <a:pt x="1143869" y="14388"/>
                </a:lnTo>
                <a:lnTo>
                  <a:pt x="1142936" y="12145"/>
                </a:lnTo>
                <a:lnTo>
                  <a:pt x="1142936" y="6888"/>
                </a:lnTo>
                <a:lnTo>
                  <a:pt x="1143869" y="4645"/>
                </a:lnTo>
                <a:lnTo>
                  <a:pt x="1147584" y="929"/>
                </a:lnTo>
                <a:lnTo>
                  <a:pt x="1149831" y="0"/>
                </a:lnTo>
                <a:lnTo>
                  <a:pt x="1155089" y="0"/>
                </a:lnTo>
                <a:lnTo>
                  <a:pt x="1157336" y="929"/>
                </a:lnTo>
                <a:lnTo>
                  <a:pt x="1161060" y="4645"/>
                </a:lnTo>
                <a:lnTo>
                  <a:pt x="1161984" y="6888"/>
                </a:lnTo>
                <a:lnTo>
                  <a:pt x="1161984" y="12145"/>
                </a:lnTo>
                <a:lnTo>
                  <a:pt x="1161060" y="14388"/>
                </a:lnTo>
                <a:lnTo>
                  <a:pt x="1157336" y="18104"/>
                </a:lnTo>
                <a:lnTo>
                  <a:pt x="1155089" y="19034"/>
                </a:lnTo>
                <a:close/>
              </a:path>
              <a:path w="2800350" h="19050">
                <a:moveTo>
                  <a:pt x="1193194" y="19034"/>
                </a:moveTo>
                <a:lnTo>
                  <a:pt x="1187927" y="19034"/>
                </a:lnTo>
                <a:lnTo>
                  <a:pt x="1185680" y="18104"/>
                </a:lnTo>
                <a:lnTo>
                  <a:pt x="1181965" y="14388"/>
                </a:lnTo>
                <a:lnTo>
                  <a:pt x="1181032" y="12145"/>
                </a:lnTo>
                <a:lnTo>
                  <a:pt x="1181032" y="6888"/>
                </a:lnTo>
                <a:lnTo>
                  <a:pt x="1181965" y="4645"/>
                </a:lnTo>
                <a:lnTo>
                  <a:pt x="1185680" y="929"/>
                </a:lnTo>
                <a:lnTo>
                  <a:pt x="1187927" y="0"/>
                </a:lnTo>
                <a:lnTo>
                  <a:pt x="1193194" y="0"/>
                </a:lnTo>
                <a:lnTo>
                  <a:pt x="1195432" y="929"/>
                </a:lnTo>
                <a:lnTo>
                  <a:pt x="1199156" y="4645"/>
                </a:lnTo>
                <a:lnTo>
                  <a:pt x="1200080" y="6888"/>
                </a:lnTo>
                <a:lnTo>
                  <a:pt x="1200080" y="12145"/>
                </a:lnTo>
                <a:lnTo>
                  <a:pt x="1199156" y="14388"/>
                </a:lnTo>
                <a:lnTo>
                  <a:pt x="1195432" y="18104"/>
                </a:lnTo>
                <a:lnTo>
                  <a:pt x="1193194" y="19034"/>
                </a:lnTo>
                <a:close/>
              </a:path>
              <a:path w="2800350" h="19050">
                <a:moveTo>
                  <a:pt x="1231290" y="19034"/>
                </a:moveTo>
                <a:lnTo>
                  <a:pt x="1226023" y="19034"/>
                </a:lnTo>
                <a:lnTo>
                  <a:pt x="1223785" y="18104"/>
                </a:lnTo>
                <a:lnTo>
                  <a:pt x="1220061" y="14388"/>
                </a:lnTo>
                <a:lnTo>
                  <a:pt x="1219128" y="12145"/>
                </a:lnTo>
                <a:lnTo>
                  <a:pt x="1219128" y="6888"/>
                </a:lnTo>
                <a:lnTo>
                  <a:pt x="1220061" y="4645"/>
                </a:lnTo>
                <a:lnTo>
                  <a:pt x="1223785" y="929"/>
                </a:lnTo>
                <a:lnTo>
                  <a:pt x="1226023" y="0"/>
                </a:lnTo>
                <a:lnTo>
                  <a:pt x="1231290" y="0"/>
                </a:lnTo>
                <a:lnTo>
                  <a:pt x="1233528" y="929"/>
                </a:lnTo>
                <a:lnTo>
                  <a:pt x="1237252" y="4645"/>
                </a:lnTo>
                <a:lnTo>
                  <a:pt x="1238185" y="6888"/>
                </a:lnTo>
                <a:lnTo>
                  <a:pt x="1238185" y="12145"/>
                </a:lnTo>
                <a:lnTo>
                  <a:pt x="1237252" y="14388"/>
                </a:lnTo>
                <a:lnTo>
                  <a:pt x="1233528" y="18104"/>
                </a:lnTo>
                <a:lnTo>
                  <a:pt x="1231290" y="19034"/>
                </a:lnTo>
                <a:close/>
              </a:path>
              <a:path w="2800350" h="19050">
                <a:moveTo>
                  <a:pt x="1269386" y="19034"/>
                </a:moveTo>
                <a:lnTo>
                  <a:pt x="1264119" y="19034"/>
                </a:lnTo>
                <a:lnTo>
                  <a:pt x="1261881" y="18104"/>
                </a:lnTo>
                <a:lnTo>
                  <a:pt x="1258157" y="14388"/>
                </a:lnTo>
                <a:lnTo>
                  <a:pt x="1257233" y="12145"/>
                </a:lnTo>
                <a:lnTo>
                  <a:pt x="1257233" y="6888"/>
                </a:lnTo>
                <a:lnTo>
                  <a:pt x="1258157" y="4645"/>
                </a:lnTo>
                <a:lnTo>
                  <a:pt x="1261881" y="929"/>
                </a:lnTo>
                <a:lnTo>
                  <a:pt x="1264119" y="0"/>
                </a:lnTo>
                <a:lnTo>
                  <a:pt x="1269386" y="0"/>
                </a:lnTo>
                <a:lnTo>
                  <a:pt x="1271634" y="929"/>
                </a:lnTo>
                <a:lnTo>
                  <a:pt x="1275348" y="4645"/>
                </a:lnTo>
                <a:lnTo>
                  <a:pt x="1276281" y="6888"/>
                </a:lnTo>
                <a:lnTo>
                  <a:pt x="1276281" y="12145"/>
                </a:lnTo>
                <a:lnTo>
                  <a:pt x="1275348" y="14388"/>
                </a:lnTo>
                <a:lnTo>
                  <a:pt x="1271634" y="18104"/>
                </a:lnTo>
                <a:lnTo>
                  <a:pt x="1269386" y="19034"/>
                </a:lnTo>
                <a:close/>
              </a:path>
              <a:path w="2800350" h="19050">
                <a:moveTo>
                  <a:pt x="1307482" y="19034"/>
                </a:moveTo>
                <a:lnTo>
                  <a:pt x="1302225" y="19034"/>
                </a:lnTo>
                <a:lnTo>
                  <a:pt x="1299977" y="18104"/>
                </a:lnTo>
                <a:lnTo>
                  <a:pt x="1296253" y="14388"/>
                </a:lnTo>
                <a:lnTo>
                  <a:pt x="1295329" y="12145"/>
                </a:lnTo>
                <a:lnTo>
                  <a:pt x="1295329" y="6888"/>
                </a:lnTo>
                <a:lnTo>
                  <a:pt x="1296253" y="4645"/>
                </a:lnTo>
                <a:lnTo>
                  <a:pt x="1299977" y="929"/>
                </a:lnTo>
                <a:lnTo>
                  <a:pt x="1302225" y="0"/>
                </a:lnTo>
                <a:lnTo>
                  <a:pt x="1307482" y="0"/>
                </a:lnTo>
                <a:lnTo>
                  <a:pt x="1309730" y="929"/>
                </a:lnTo>
                <a:lnTo>
                  <a:pt x="1313444" y="4645"/>
                </a:lnTo>
                <a:lnTo>
                  <a:pt x="1314377" y="6888"/>
                </a:lnTo>
                <a:lnTo>
                  <a:pt x="1314377" y="12145"/>
                </a:lnTo>
                <a:lnTo>
                  <a:pt x="1313444" y="14388"/>
                </a:lnTo>
                <a:lnTo>
                  <a:pt x="1309730" y="18104"/>
                </a:lnTo>
                <a:lnTo>
                  <a:pt x="1307482" y="19034"/>
                </a:lnTo>
                <a:close/>
              </a:path>
              <a:path w="2800350" h="19050">
                <a:moveTo>
                  <a:pt x="1345578" y="19034"/>
                </a:moveTo>
                <a:lnTo>
                  <a:pt x="1340321" y="19034"/>
                </a:lnTo>
                <a:lnTo>
                  <a:pt x="1338073" y="18104"/>
                </a:lnTo>
                <a:lnTo>
                  <a:pt x="1334359" y="14388"/>
                </a:lnTo>
                <a:lnTo>
                  <a:pt x="1333425" y="12145"/>
                </a:lnTo>
                <a:lnTo>
                  <a:pt x="1333425" y="6888"/>
                </a:lnTo>
                <a:lnTo>
                  <a:pt x="1334359" y="4645"/>
                </a:lnTo>
                <a:lnTo>
                  <a:pt x="1338073" y="929"/>
                </a:lnTo>
                <a:lnTo>
                  <a:pt x="1340321" y="0"/>
                </a:lnTo>
                <a:lnTo>
                  <a:pt x="1345578" y="0"/>
                </a:lnTo>
                <a:lnTo>
                  <a:pt x="1347826" y="929"/>
                </a:lnTo>
                <a:lnTo>
                  <a:pt x="1351549" y="4645"/>
                </a:lnTo>
                <a:lnTo>
                  <a:pt x="1352473" y="6888"/>
                </a:lnTo>
                <a:lnTo>
                  <a:pt x="1352473" y="12145"/>
                </a:lnTo>
                <a:lnTo>
                  <a:pt x="1351549" y="14388"/>
                </a:lnTo>
                <a:lnTo>
                  <a:pt x="1347826" y="18104"/>
                </a:lnTo>
                <a:lnTo>
                  <a:pt x="1345578" y="19034"/>
                </a:lnTo>
                <a:close/>
              </a:path>
              <a:path w="2800350" h="19050">
                <a:moveTo>
                  <a:pt x="1383683" y="19034"/>
                </a:moveTo>
                <a:lnTo>
                  <a:pt x="1378417" y="19034"/>
                </a:lnTo>
                <a:lnTo>
                  <a:pt x="1376169" y="18104"/>
                </a:lnTo>
                <a:lnTo>
                  <a:pt x="1372455" y="14388"/>
                </a:lnTo>
                <a:lnTo>
                  <a:pt x="1371521" y="12145"/>
                </a:lnTo>
                <a:lnTo>
                  <a:pt x="1371521" y="6888"/>
                </a:lnTo>
                <a:lnTo>
                  <a:pt x="1372455" y="4645"/>
                </a:lnTo>
                <a:lnTo>
                  <a:pt x="1376169" y="929"/>
                </a:lnTo>
                <a:lnTo>
                  <a:pt x="1378417" y="0"/>
                </a:lnTo>
                <a:lnTo>
                  <a:pt x="1383683" y="0"/>
                </a:lnTo>
                <a:lnTo>
                  <a:pt x="1385922" y="929"/>
                </a:lnTo>
                <a:lnTo>
                  <a:pt x="1389645" y="4645"/>
                </a:lnTo>
                <a:lnTo>
                  <a:pt x="1390569" y="6888"/>
                </a:lnTo>
                <a:lnTo>
                  <a:pt x="1390569" y="12145"/>
                </a:lnTo>
                <a:lnTo>
                  <a:pt x="1389645" y="14388"/>
                </a:lnTo>
                <a:lnTo>
                  <a:pt x="1385922" y="18104"/>
                </a:lnTo>
                <a:lnTo>
                  <a:pt x="1383683" y="19034"/>
                </a:lnTo>
                <a:close/>
              </a:path>
              <a:path w="2800350" h="19050">
                <a:moveTo>
                  <a:pt x="1421779" y="19034"/>
                </a:moveTo>
                <a:lnTo>
                  <a:pt x="1416513" y="19034"/>
                </a:lnTo>
                <a:lnTo>
                  <a:pt x="1414274" y="18104"/>
                </a:lnTo>
                <a:lnTo>
                  <a:pt x="1410551" y="14388"/>
                </a:lnTo>
                <a:lnTo>
                  <a:pt x="1409617" y="12145"/>
                </a:lnTo>
                <a:lnTo>
                  <a:pt x="1409617" y="6888"/>
                </a:lnTo>
                <a:lnTo>
                  <a:pt x="1410551" y="4645"/>
                </a:lnTo>
                <a:lnTo>
                  <a:pt x="1414274" y="929"/>
                </a:lnTo>
                <a:lnTo>
                  <a:pt x="1416513" y="0"/>
                </a:lnTo>
                <a:lnTo>
                  <a:pt x="1421779" y="0"/>
                </a:lnTo>
                <a:lnTo>
                  <a:pt x="1424018" y="929"/>
                </a:lnTo>
                <a:lnTo>
                  <a:pt x="1427741" y="4645"/>
                </a:lnTo>
                <a:lnTo>
                  <a:pt x="1428675" y="6888"/>
                </a:lnTo>
                <a:lnTo>
                  <a:pt x="1428675" y="12145"/>
                </a:lnTo>
                <a:lnTo>
                  <a:pt x="1427741" y="14388"/>
                </a:lnTo>
                <a:lnTo>
                  <a:pt x="1424018" y="18104"/>
                </a:lnTo>
                <a:lnTo>
                  <a:pt x="1421779" y="19034"/>
                </a:lnTo>
                <a:close/>
              </a:path>
              <a:path w="2800350" h="19050">
                <a:moveTo>
                  <a:pt x="1459875" y="19034"/>
                </a:moveTo>
                <a:lnTo>
                  <a:pt x="1454609" y="19034"/>
                </a:lnTo>
                <a:lnTo>
                  <a:pt x="1452370" y="18104"/>
                </a:lnTo>
                <a:lnTo>
                  <a:pt x="1448647" y="14388"/>
                </a:lnTo>
                <a:lnTo>
                  <a:pt x="1447723" y="12145"/>
                </a:lnTo>
                <a:lnTo>
                  <a:pt x="1447723" y="6888"/>
                </a:lnTo>
                <a:lnTo>
                  <a:pt x="1448647" y="4645"/>
                </a:lnTo>
                <a:lnTo>
                  <a:pt x="1452370" y="929"/>
                </a:lnTo>
                <a:lnTo>
                  <a:pt x="1454609" y="0"/>
                </a:lnTo>
                <a:lnTo>
                  <a:pt x="1459875" y="0"/>
                </a:lnTo>
                <a:lnTo>
                  <a:pt x="1462123" y="929"/>
                </a:lnTo>
                <a:lnTo>
                  <a:pt x="1465837" y="4645"/>
                </a:lnTo>
                <a:lnTo>
                  <a:pt x="1466771" y="6888"/>
                </a:lnTo>
                <a:lnTo>
                  <a:pt x="1466771" y="12145"/>
                </a:lnTo>
                <a:lnTo>
                  <a:pt x="1465837" y="14388"/>
                </a:lnTo>
                <a:lnTo>
                  <a:pt x="1462123" y="18104"/>
                </a:lnTo>
                <a:lnTo>
                  <a:pt x="1459875" y="19034"/>
                </a:lnTo>
                <a:close/>
              </a:path>
              <a:path w="2800350" h="19050">
                <a:moveTo>
                  <a:pt x="1497971" y="19034"/>
                </a:moveTo>
                <a:lnTo>
                  <a:pt x="1492714" y="19034"/>
                </a:lnTo>
                <a:lnTo>
                  <a:pt x="1490466" y="18104"/>
                </a:lnTo>
                <a:lnTo>
                  <a:pt x="1486743" y="14388"/>
                </a:lnTo>
                <a:lnTo>
                  <a:pt x="1485819" y="12145"/>
                </a:lnTo>
                <a:lnTo>
                  <a:pt x="1485819" y="6888"/>
                </a:lnTo>
                <a:lnTo>
                  <a:pt x="1486743" y="4645"/>
                </a:lnTo>
                <a:lnTo>
                  <a:pt x="1490466" y="929"/>
                </a:lnTo>
                <a:lnTo>
                  <a:pt x="1492714" y="0"/>
                </a:lnTo>
                <a:lnTo>
                  <a:pt x="1497971" y="0"/>
                </a:lnTo>
                <a:lnTo>
                  <a:pt x="1500219" y="929"/>
                </a:lnTo>
                <a:lnTo>
                  <a:pt x="1503933" y="4645"/>
                </a:lnTo>
                <a:lnTo>
                  <a:pt x="1504867" y="6888"/>
                </a:lnTo>
                <a:lnTo>
                  <a:pt x="1504867" y="12145"/>
                </a:lnTo>
                <a:lnTo>
                  <a:pt x="1503933" y="14388"/>
                </a:lnTo>
                <a:lnTo>
                  <a:pt x="1500219" y="18104"/>
                </a:lnTo>
                <a:lnTo>
                  <a:pt x="1497971" y="19034"/>
                </a:lnTo>
                <a:close/>
              </a:path>
              <a:path w="2800350" h="19050">
                <a:moveTo>
                  <a:pt x="1536067" y="19034"/>
                </a:moveTo>
                <a:lnTo>
                  <a:pt x="1530810" y="19034"/>
                </a:lnTo>
                <a:lnTo>
                  <a:pt x="1528562" y="18104"/>
                </a:lnTo>
                <a:lnTo>
                  <a:pt x="1524848" y="14388"/>
                </a:lnTo>
                <a:lnTo>
                  <a:pt x="1523915" y="12145"/>
                </a:lnTo>
                <a:lnTo>
                  <a:pt x="1523915" y="6888"/>
                </a:lnTo>
                <a:lnTo>
                  <a:pt x="1524848" y="4645"/>
                </a:lnTo>
                <a:lnTo>
                  <a:pt x="1528562" y="929"/>
                </a:lnTo>
                <a:lnTo>
                  <a:pt x="1530810" y="0"/>
                </a:lnTo>
                <a:lnTo>
                  <a:pt x="1536067" y="0"/>
                </a:lnTo>
                <a:lnTo>
                  <a:pt x="1538315" y="929"/>
                </a:lnTo>
                <a:lnTo>
                  <a:pt x="1542039" y="4645"/>
                </a:lnTo>
                <a:lnTo>
                  <a:pt x="1542963" y="6888"/>
                </a:lnTo>
                <a:lnTo>
                  <a:pt x="1542963" y="12145"/>
                </a:lnTo>
                <a:lnTo>
                  <a:pt x="1542039" y="14388"/>
                </a:lnTo>
                <a:lnTo>
                  <a:pt x="1538315" y="18104"/>
                </a:lnTo>
                <a:lnTo>
                  <a:pt x="1536067" y="19034"/>
                </a:lnTo>
                <a:close/>
              </a:path>
              <a:path w="2800350" h="19050">
                <a:moveTo>
                  <a:pt x="1574173" y="19034"/>
                </a:moveTo>
                <a:lnTo>
                  <a:pt x="1568906" y="19034"/>
                </a:lnTo>
                <a:lnTo>
                  <a:pt x="1566658" y="18104"/>
                </a:lnTo>
                <a:lnTo>
                  <a:pt x="1562944" y="14388"/>
                </a:lnTo>
                <a:lnTo>
                  <a:pt x="1562011" y="12145"/>
                </a:lnTo>
                <a:lnTo>
                  <a:pt x="1562011" y="6888"/>
                </a:lnTo>
                <a:lnTo>
                  <a:pt x="1562944" y="4645"/>
                </a:lnTo>
                <a:lnTo>
                  <a:pt x="1566658" y="929"/>
                </a:lnTo>
                <a:lnTo>
                  <a:pt x="1568906" y="0"/>
                </a:lnTo>
                <a:lnTo>
                  <a:pt x="1574173" y="0"/>
                </a:lnTo>
                <a:lnTo>
                  <a:pt x="1576411" y="929"/>
                </a:lnTo>
                <a:lnTo>
                  <a:pt x="1580135" y="4645"/>
                </a:lnTo>
                <a:lnTo>
                  <a:pt x="1581059" y="6888"/>
                </a:lnTo>
                <a:lnTo>
                  <a:pt x="1581059" y="12145"/>
                </a:lnTo>
                <a:lnTo>
                  <a:pt x="1580135" y="14388"/>
                </a:lnTo>
                <a:lnTo>
                  <a:pt x="1576411" y="18104"/>
                </a:lnTo>
                <a:lnTo>
                  <a:pt x="1574173" y="19034"/>
                </a:lnTo>
                <a:close/>
              </a:path>
              <a:path w="2800350" h="19050">
                <a:moveTo>
                  <a:pt x="1612269" y="19034"/>
                </a:moveTo>
                <a:lnTo>
                  <a:pt x="1607002" y="19034"/>
                </a:lnTo>
                <a:lnTo>
                  <a:pt x="1604764" y="18104"/>
                </a:lnTo>
                <a:lnTo>
                  <a:pt x="1601040" y="14388"/>
                </a:lnTo>
                <a:lnTo>
                  <a:pt x="1600107" y="12145"/>
                </a:lnTo>
                <a:lnTo>
                  <a:pt x="1600107" y="6888"/>
                </a:lnTo>
                <a:lnTo>
                  <a:pt x="1601040" y="4645"/>
                </a:lnTo>
                <a:lnTo>
                  <a:pt x="1604764" y="929"/>
                </a:lnTo>
                <a:lnTo>
                  <a:pt x="1607002" y="0"/>
                </a:lnTo>
                <a:lnTo>
                  <a:pt x="1612269" y="0"/>
                </a:lnTo>
                <a:lnTo>
                  <a:pt x="1614507" y="929"/>
                </a:lnTo>
                <a:lnTo>
                  <a:pt x="1618231" y="4645"/>
                </a:lnTo>
                <a:lnTo>
                  <a:pt x="1619164" y="6888"/>
                </a:lnTo>
                <a:lnTo>
                  <a:pt x="1619164" y="12145"/>
                </a:lnTo>
                <a:lnTo>
                  <a:pt x="1618231" y="14388"/>
                </a:lnTo>
                <a:lnTo>
                  <a:pt x="1614507" y="18104"/>
                </a:lnTo>
                <a:lnTo>
                  <a:pt x="1612269" y="19034"/>
                </a:lnTo>
                <a:close/>
              </a:path>
              <a:path w="2800350" h="19050">
                <a:moveTo>
                  <a:pt x="1650365" y="19034"/>
                </a:moveTo>
                <a:lnTo>
                  <a:pt x="1645098" y="19034"/>
                </a:lnTo>
                <a:lnTo>
                  <a:pt x="1642860" y="18104"/>
                </a:lnTo>
                <a:lnTo>
                  <a:pt x="1639136" y="14388"/>
                </a:lnTo>
                <a:lnTo>
                  <a:pt x="1638212" y="12145"/>
                </a:lnTo>
                <a:lnTo>
                  <a:pt x="1638212" y="6888"/>
                </a:lnTo>
                <a:lnTo>
                  <a:pt x="1639136" y="4645"/>
                </a:lnTo>
                <a:lnTo>
                  <a:pt x="1642860" y="929"/>
                </a:lnTo>
                <a:lnTo>
                  <a:pt x="1645098" y="0"/>
                </a:lnTo>
                <a:lnTo>
                  <a:pt x="1650365" y="0"/>
                </a:lnTo>
                <a:lnTo>
                  <a:pt x="1652612" y="929"/>
                </a:lnTo>
                <a:lnTo>
                  <a:pt x="1656327" y="4645"/>
                </a:lnTo>
                <a:lnTo>
                  <a:pt x="1657260" y="6888"/>
                </a:lnTo>
                <a:lnTo>
                  <a:pt x="1657260" y="12145"/>
                </a:lnTo>
                <a:lnTo>
                  <a:pt x="1656327" y="14388"/>
                </a:lnTo>
                <a:lnTo>
                  <a:pt x="1652612" y="18104"/>
                </a:lnTo>
                <a:lnTo>
                  <a:pt x="1650365" y="19034"/>
                </a:lnTo>
                <a:close/>
              </a:path>
              <a:path w="2800350" h="19050">
                <a:moveTo>
                  <a:pt x="1688461" y="19034"/>
                </a:moveTo>
                <a:lnTo>
                  <a:pt x="1683204" y="19034"/>
                </a:lnTo>
                <a:lnTo>
                  <a:pt x="1680956" y="18104"/>
                </a:lnTo>
                <a:lnTo>
                  <a:pt x="1677232" y="14388"/>
                </a:lnTo>
                <a:lnTo>
                  <a:pt x="1676308" y="12145"/>
                </a:lnTo>
                <a:lnTo>
                  <a:pt x="1676308" y="6888"/>
                </a:lnTo>
                <a:lnTo>
                  <a:pt x="1677232" y="4645"/>
                </a:lnTo>
                <a:lnTo>
                  <a:pt x="1680956" y="929"/>
                </a:lnTo>
                <a:lnTo>
                  <a:pt x="1683204" y="0"/>
                </a:lnTo>
                <a:lnTo>
                  <a:pt x="1688461" y="0"/>
                </a:lnTo>
                <a:lnTo>
                  <a:pt x="1690708" y="929"/>
                </a:lnTo>
                <a:lnTo>
                  <a:pt x="1694423" y="4645"/>
                </a:lnTo>
                <a:lnTo>
                  <a:pt x="1695356" y="6888"/>
                </a:lnTo>
                <a:lnTo>
                  <a:pt x="1695356" y="12145"/>
                </a:lnTo>
                <a:lnTo>
                  <a:pt x="1694423" y="14388"/>
                </a:lnTo>
                <a:lnTo>
                  <a:pt x="1690708" y="18104"/>
                </a:lnTo>
                <a:lnTo>
                  <a:pt x="1688461" y="19034"/>
                </a:lnTo>
                <a:close/>
              </a:path>
              <a:path w="2800350" h="19050">
                <a:moveTo>
                  <a:pt x="1726557" y="19034"/>
                </a:moveTo>
                <a:lnTo>
                  <a:pt x="1721299" y="19034"/>
                </a:lnTo>
                <a:lnTo>
                  <a:pt x="1719052" y="18104"/>
                </a:lnTo>
                <a:lnTo>
                  <a:pt x="1715337" y="14388"/>
                </a:lnTo>
                <a:lnTo>
                  <a:pt x="1714404" y="12145"/>
                </a:lnTo>
                <a:lnTo>
                  <a:pt x="1714404" y="6888"/>
                </a:lnTo>
                <a:lnTo>
                  <a:pt x="1715337" y="4645"/>
                </a:lnTo>
                <a:lnTo>
                  <a:pt x="1719052" y="929"/>
                </a:lnTo>
                <a:lnTo>
                  <a:pt x="1721299" y="0"/>
                </a:lnTo>
                <a:lnTo>
                  <a:pt x="1726557" y="0"/>
                </a:lnTo>
                <a:lnTo>
                  <a:pt x="1728804" y="929"/>
                </a:lnTo>
                <a:lnTo>
                  <a:pt x="1732528" y="4645"/>
                </a:lnTo>
                <a:lnTo>
                  <a:pt x="1733452" y="6888"/>
                </a:lnTo>
                <a:lnTo>
                  <a:pt x="1733452" y="12145"/>
                </a:lnTo>
                <a:lnTo>
                  <a:pt x="1732528" y="14388"/>
                </a:lnTo>
                <a:lnTo>
                  <a:pt x="1728804" y="18104"/>
                </a:lnTo>
                <a:lnTo>
                  <a:pt x="1726557" y="19034"/>
                </a:lnTo>
                <a:close/>
              </a:path>
              <a:path w="2800350" h="19050">
                <a:moveTo>
                  <a:pt x="1764662" y="19034"/>
                </a:moveTo>
                <a:lnTo>
                  <a:pt x="1759395" y="19034"/>
                </a:lnTo>
                <a:lnTo>
                  <a:pt x="1757148" y="18104"/>
                </a:lnTo>
                <a:lnTo>
                  <a:pt x="1753433" y="14388"/>
                </a:lnTo>
                <a:lnTo>
                  <a:pt x="1752500" y="12145"/>
                </a:lnTo>
                <a:lnTo>
                  <a:pt x="1752500" y="6888"/>
                </a:lnTo>
                <a:lnTo>
                  <a:pt x="1753433" y="4645"/>
                </a:lnTo>
                <a:lnTo>
                  <a:pt x="1757148" y="929"/>
                </a:lnTo>
                <a:lnTo>
                  <a:pt x="1759395" y="0"/>
                </a:lnTo>
                <a:lnTo>
                  <a:pt x="1764662" y="0"/>
                </a:lnTo>
                <a:lnTo>
                  <a:pt x="1766900" y="929"/>
                </a:lnTo>
                <a:lnTo>
                  <a:pt x="1770624" y="4645"/>
                </a:lnTo>
                <a:lnTo>
                  <a:pt x="1771548" y="6888"/>
                </a:lnTo>
                <a:lnTo>
                  <a:pt x="1771548" y="12145"/>
                </a:lnTo>
                <a:lnTo>
                  <a:pt x="1770624" y="14388"/>
                </a:lnTo>
                <a:lnTo>
                  <a:pt x="1766900" y="18104"/>
                </a:lnTo>
                <a:lnTo>
                  <a:pt x="1764662" y="19034"/>
                </a:lnTo>
                <a:close/>
              </a:path>
              <a:path w="2800350" h="19050">
                <a:moveTo>
                  <a:pt x="1802758" y="19034"/>
                </a:moveTo>
                <a:lnTo>
                  <a:pt x="1797491" y="19034"/>
                </a:lnTo>
                <a:lnTo>
                  <a:pt x="1795253" y="18104"/>
                </a:lnTo>
                <a:lnTo>
                  <a:pt x="1791529" y="14388"/>
                </a:lnTo>
                <a:lnTo>
                  <a:pt x="1790596" y="12145"/>
                </a:lnTo>
                <a:lnTo>
                  <a:pt x="1790596" y="6888"/>
                </a:lnTo>
                <a:lnTo>
                  <a:pt x="1791529" y="4645"/>
                </a:lnTo>
                <a:lnTo>
                  <a:pt x="1795253" y="929"/>
                </a:lnTo>
                <a:lnTo>
                  <a:pt x="1797491" y="0"/>
                </a:lnTo>
                <a:lnTo>
                  <a:pt x="1802758" y="0"/>
                </a:lnTo>
                <a:lnTo>
                  <a:pt x="1804996" y="929"/>
                </a:lnTo>
                <a:lnTo>
                  <a:pt x="1808720" y="4645"/>
                </a:lnTo>
                <a:lnTo>
                  <a:pt x="1809654" y="6888"/>
                </a:lnTo>
                <a:lnTo>
                  <a:pt x="1809654" y="12145"/>
                </a:lnTo>
                <a:lnTo>
                  <a:pt x="1808720" y="14388"/>
                </a:lnTo>
                <a:lnTo>
                  <a:pt x="1804996" y="18104"/>
                </a:lnTo>
                <a:lnTo>
                  <a:pt x="1802758" y="19034"/>
                </a:lnTo>
                <a:close/>
              </a:path>
              <a:path w="2800350" h="19050">
                <a:moveTo>
                  <a:pt x="1840854" y="19034"/>
                </a:moveTo>
                <a:lnTo>
                  <a:pt x="1835587" y="19034"/>
                </a:lnTo>
                <a:lnTo>
                  <a:pt x="1833349" y="18104"/>
                </a:lnTo>
                <a:lnTo>
                  <a:pt x="1829625" y="14388"/>
                </a:lnTo>
                <a:lnTo>
                  <a:pt x="1828702" y="12145"/>
                </a:lnTo>
                <a:lnTo>
                  <a:pt x="1828702" y="6888"/>
                </a:lnTo>
                <a:lnTo>
                  <a:pt x="1829625" y="4645"/>
                </a:lnTo>
                <a:lnTo>
                  <a:pt x="1833349" y="929"/>
                </a:lnTo>
                <a:lnTo>
                  <a:pt x="1835587" y="0"/>
                </a:lnTo>
                <a:lnTo>
                  <a:pt x="1840854" y="0"/>
                </a:lnTo>
                <a:lnTo>
                  <a:pt x="1843102" y="929"/>
                </a:lnTo>
                <a:lnTo>
                  <a:pt x="1846816" y="4645"/>
                </a:lnTo>
                <a:lnTo>
                  <a:pt x="1847750" y="6888"/>
                </a:lnTo>
                <a:lnTo>
                  <a:pt x="1847750" y="12145"/>
                </a:lnTo>
                <a:lnTo>
                  <a:pt x="1846816" y="14388"/>
                </a:lnTo>
                <a:lnTo>
                  <a:pt x="1843102" y="18104"/>
                </a:lnTo>
                <a:lnTo>
                  <a:pt x="1840854" y="19034"/>
                </a:lnTo>
                <a:close/>
              </a:path>
              <a:path w="2800350" h="19050">
                <a:moveTo>
                  <a:pt x="1878950" y="19034"/>
                </a:moveTo>
                <a:lnTo>
                  <a:pt x="1873693" y="19034"/>
                </a:lnTo>
                <a:lnTo>
                  <a:pt x="1871445" y="18104"/>
                </a:lnTo>
                <a:lnTo>
                  <a:pt x="1867721" y="14388"/>
                </a:lnTo>
                <a:lnTo>
                  <a:pt x="1866798" y="12145"/>
                </a:lnTo>
                <a:lnTo>
                  <a:pt x="1866798" y="6888"/>
                </a:lnTo>
                <a:lnTo>
                  <a:pt x="1867721" y="4645"/>
                </a:lnTo>
                <a:lnTo>
                  <a:pt x="1871445" y="929"/>
                </a:lnTo>
                <a:lnTo>
                  <a:pt x="1873693" y="0"/>
                </a:lnTo>
                <a:lnTo>
                  <a:pt x="1878950" y="0"/>
                </a:lnTo>
                <a:lnTo>
                  <a:pt x="1881198" y="929"/>
                </a:lnTo>
                <a:lnTo>
                  <a:pt x="1884912" y="4645"/>
                </a:lnTo>
                <a:lnTo>
                  <a:pt x="1885846" y="6888"/>
                </a:lnTo>
                <a:lnTo>
                  <a:pt x="1885846" y="12145"/>
                </a:lnTo>
                <a:lnTo>
                  <a:pt x="1884912" y="14388"/>
                </a:lnTo>
                <a:lnTo>
                  <a:pt x="1881198" y="18104"/>
                </a:lnTo>
                <a:lnTo>
                  <a:pt x="1878950" y="19034"/>
                </a:lnTo>
                <a:close/>
              </a:path>
              <a:path w="2800350" h="19050">
                <a:moveTo>
                  <a:pt x="1917046" y="19034"/>
                </a:moveTo>
                <a:lnTo>
                  <a:pt x="1911789" y="19034"/>
                </a:lnTo>
                <a:lnTo>
                  <a:pt x="1909541" y="18104"/>
                </a:lnTo>
                <a:lnTo>
                  <a:pt x="1905827" y="14388"/>
                </a:lnTo>
                <a:lnTo>
                  <a:pt x="1904894" y="12145"/>
                </a:lnTo>
                <a:lnTo>
                  <a:pt x="1904894" y="6888"/>
                </a:lnTo>
                <a:lnTo>
                  <a:pt x="1905827" y="4645"/>
                </a:lnTo>
                <a:lnTo>
                  <a:pt x="1909541" y="929"/>
                </a:lnTo>
                <a:lnTo>
                  <a:pt x="1911789" y="0"/>
                </a:lnTo>
                <a:lnTo>
                  <a:pt x="1917046" y="0"/>
                </a:lnTo>
                <a:lnTo>
                  <a:pt x="1919294" y="929"/>
                </a:lnTo>
                <a:lnTo>
                  <a:pt x="1923018" y="4645"/>
                </a:lnTo>
                <a:lnTo>
                  <a:pt x="1923942" y="6888"/>
                </a:lnTo>
                <a:lnTo>
                  <a:pt x="1923942" y="12145"/>
                </a:lnTo>
                <a:lnTo>
                  <a:pt x="1923018" y="14388"/>
                </a:lnTo>
                <a:lnTo>
                  <a:pt x="1919294" y="18104"/>
                </a:lnTo>
                <a:lnTo>
                  <a:pt x="1917046" y="19034"/>
                </a:lnTo>
                <a:close/>
              </a:path>
              <a:path w="2800350" h="19050">
                <a:moveTo>
                  <a:pt x="1955152" y="19034"/>
                </a:moveTo>
                <a:lnTo>
                  <a:pt x="1949885" y="19034"/>
                </a:lnTo>
                <a:lnTo>
                  <a:pt x="1947637" y="18104"/>
                </a:lnTo>
                <a:lnTo>
                  <a:pt x="1943923" y="14388"/>
                </a:lnTo>
                <a:lnTo>
                  <a:pt x="1942989" y="12145"/>
                </a:lnTo>
                <a:lnTo>
                  <a:pt x="1942989" y="6888"/>
                </a:lnTo>
                <a:lnTo>
                  <a:pt x="1943923" y="4645"/>
                </a:lnTo>
                <a:lnTo>
                  <a:pt x="1947637" y="929"/>
                </a:lnTo>
                <a:lnTo>
                  <a:pt x="1949885" y="0"/>
                </a:lnTo>
                <a:lnTo>
                  <a:pt x="1955152" y="0"/>
                </a:lnTo>
                <a:lnTo>
                  <a:pt x="1957390" y="929"/>
                </a:lnTo>
                <a:lnTo>
                  <a:pt x="1961114" y="4645"/>
                </a:lnTo>
                <a:lnTo>
                  <a:pt x="1962037" y="6888"/>
                </a:lnTo>
                <a:lnTo>
                  <a:pt x="1962037" y="12145"/>
                </a:lnTo>
                <a:lnTo>
                  <a:pt x="1961114" y="14388"/>
                </a:lnTo>
                <a:lnTo>
                  <a:pt x="1957390" y="18104"/>
                </a:lnTo>
                <a:lnTo>
                  <a:pt x="1955152" y="19034"/>
                </a:lnTo>
                <a:close/>
              </a:path>
              <a:path w="2800350" h="19050">
                <a:moveTo>
                  <a:pt x="1993248" y="19034"/>
                </a:moveTo>
                <a:lnTo>
                  <a:pt x="1987981" y="19034"/>
                </a:lnTo>
                <a:lnTo>
                  <a:pt x="1985743" y="18104"/>
                </a:lnTo>
                <a:lnTo>
                  <a:pt x="1982019" y="14388"/>
                </a:lnTo>
                <a:lnTo>
                  <a:pt x="1981085" y="12145"/>
                </a:lnTo>
                <a:lnTo>
                  <a:pt x="1981085" y="6888"/>
                </a:lnTo>
                <a:lnTo>
                  <a:pt x="1982019" y="4645"/>
                </a:lnTo>
                <a:lnTo>
                  <a:pt x="1985743" y="929"/>
                </a:lnTo>
                <a:lnTo>
                  <a:pt x="1987981" y="0"/>
                </a:lnTo>
                <a:lnTo>
                  <a:pt x="1993248" y="0"/>
                </a:lnTo>
                <a:lnTo>
                  <a:pt x="1995486" y="929"/>
                </a:lnTo>
                <a:lnTo>
                  <a:pt x="1999210" y="4645"/>
                </a:lnTo>
                <a:lnTo>
                  <a:pt x="2000143" y="6888"/>
                </a:lnTo>
                <a:lnTo>
                  <a:pt x="2000143" y="12145"/>
                </a:lnTo>
                <a:lnTo>
                  <a:pt x="1999210" y="14388"/>
                </a:lnTo>
                <a:lnTo>
                  <a:pt x="1995486" y="18104"/>
                </a:lnTo>
                <a:lnTo>
                  <a:pt x="1993248" y="19034"/>
                </a:lnTo>
                <a:close/>
              </a:path>
              <a:path w="2800350" h="19050">
                <a:moveTo>
                  <a:pt x="2031344" y="19034"/>
                </a:moveTo>
                <a:lnTo>
                  <a:pt x="2026077" y="19034"/>
                </a:lnTo>
                <a:lnTo>
                  <a:pt x="2023839" y="18104"/>
                </a:lnTo>
                <a:lnTo>
                  <a:pt x="2020115" y="14388"/>
                </a:lnTo>
                <a:lnTo>
                  <a:pt x="2019191" y="12145"/>
                </a:lnTo>
                <a:lnTo>
                  <a:pt x="2019191" y="6888"/>
                </a:lnTo>
                <a:lnTo>
                  <a:pt x="2020115" y="4645"/>
                </a:lnTo>
                <a:lnTo>
                  <a:pt x="2023839" y="929"/>
                </a:lnTo>
                <a:lnTo>
                  <a:pt x="2026077" y="0"/>
                </a:lnTo>
                <a:lnTo>
                  <a:pt x="2031344" y="0"/>
                </a:lnTo>
                <a:lnTo>
                  <a:pt x="2033591" y="929"/>
                </a:lnTo>
                <a:lnTo>
                  <a:pt x="2037306" y="4645"/>
                </a:lnTo>
                <a:lnTo>
                  <a:pt x="2038239" y="6888"/>
                </a:lnTo>
                <a:lnTo>
                  <a:pt x="2038239" y="12145"/>
                </a:lnTo>
                <a:lnTo>
                  <a:pt x="2037306" y="14388"/>
                </a:lnTo>
                <a:lnTo>
                  <a:pt x="2033591" y="18104"/>
                </a:lnTo>
                <a:lnTo>
                  <a:pt x="2031344" y="19034"/>
                </a:lnTo>
                <a:close/>
              </a:path>
              <a:path w="2800350" h="19050">
                <a:moveTo>
                  <a:pt x="2069440" y="19034"/>
                </a:moveTo>
                <a:lnTo>
                  <a:pt x="2064182" y="19034"/>
                </a:lnTo>
                <a:lnTo>
                  <a:pt x="2061935" y="18104"/>
                </a:lnTo>
                <a:lnTo>
                  <a:pt x="2058211" y="14388"/>
                </a:lnTo>
                <a:lnTo>
                  <a:pt x="2057287" y="12145"/>
                </a:lnTo>
                <a:lnTo>
                  <a:pt x="2057287" y="6888"/>
                </a:lnTo>
                <a:lnTo>
                  <a:pt x="2058211" y="4645"/>
                </a:lnTo>
                <a:lnTo>
                  <a:pt x="2061935" y="929"/>
                </a:lnTo>
                <a:lnTo>
                  <a:pt x="2064182" y="0"/>
                </a:lnTo>
                <a:lnTo>
                  <a:pt x="2069440" y="0"/>
                </a:lnTo>
                <a:lnTo>
                  <a:pt x="2071687" y="929"/>
                </a:lnTo>
                <a:lnTo>
                  <a:pt x="2075402" y="4645"/>
                </a:lnTo>
                <a:lnTo>
                  <a:pt x="2076335" y="6888"/>
                </a:lnTo>
                <a:lnTo>
                  <a:pt x="2076335" y="12145"/>
                </a:lnTo>
                <a:lnTo>
                  <a:pt x="2075402" y="14388"/>
                </a:lnTo>
                <a:lnTo>
                  <a:pt x="2071687" y="18104"/>
                </a:lnTo>
                <a:lnTo>
                  <a:pt x="2069440" y="19034"/>
                </a:lnTo>
                <a:close/>
              </a:path>
              <a:path w="2800350" h="19050">
                <a:moveTo>
                  <a:pt x="2107536" y="19034"/>
                </a:moveTo>
                <a:lnTo>
                  <a:pt x="2102278" y="19034"/>
                </a:lnTo>
                <a:lnTo>
                  <a:pt x="2100031" y="18104"/>
                </a:lnTo>
                <a:lnTo>
                  <a:pt x="2096316" y="14388"/>
                </a:lnTo>
                <a:lnTo>
                  <a:pt x="2095383" y="12145"/>
                </a:lnTo>
                <a:lnTo>
                  <a:pt x="2095383" y="6888"/>
                </a:lnTo>
                <a:lnTo>
                  <a:pt x="2096316" y="4645"/>
                </a:lnTo>
                <a:lnTo>
                  <a:pt x="2100031" y="929"/>
                </a:lnTo>
                <a:lnTo>
                  <a:pt x="2102278" y="0"/>
                </a:lnTo>
                <a:lnTo>
                  <a:pt x="2107536" y="0"/>
                </a:lnTo>
                <a:lnTo>
                  <a:pt x="2109783" y="929"/>
                </a:lnTo>
                <a:lnTo>
                  <a:pt x="2113507" y="4645"/>
                </a:lnTo>
                <a:lnTo>
                  <a:pt x="2114431" y="6888"/>
                </a:lnTo>
                <a:lnTo>
                  <a:pt x="2114431" y="12145"/>
                </a:lnTo>
                <a:lnTo>
                  <a:pt x="2113507" y="14388"/>
                </a:lnTo>
                <a:lnTo>
                  <a:pt x="2109783" y="18104"/>
                </a:lnTo>
                <a:lnTo>
                  <a:pt x="2107536" y="19034"/>
                </a:lnTo>
                <a:close/>
              </a:path>
              <a:path w="2800350" h="19050">
                <a:moveTo>
                  <a:pt x="2145641" y="19034"/>
                </a:moveTo>
                <a:lnTo>
                  <a:pt x="2140374" y="19034"/>
                </a:lnTo>
                <a:lnTo>
                  <a:pt x="2138127" y="18104"/>
                </a:lnTo>
                <a:lnTo>
                  <a:pt x="2134412" y="14388"/>
                </a:lnTo>
                <a:lnTo>
                  <a:pt x="2133479" y="12145"/>
                </a:lnTo>
                <a:lnTo>
                  <a:pt x="2133479" y="6888"/>
                </a:lnTo>
                <a:lnTo>
                  <a:pt x="2134412" y="4645"/>
                </a:lnTo>
                <a:lnTo>
                  <a:pt x="2138127" y="929"/>
                </a:lnTo>
                <a:lnTo>
                  <a:pt x="2140374" y="0"/>
                </a:lnTo>
                <a:lnTo>
                  <a:pt x="2145641" y="0"/>
                </a:lnTo>
                <a:lnTo>
                  <a:pt x="2147879" y="929"/>
                </a:lnTo>
                <a:lnTo>
                  <a:pt x="2151603" y="4645"/>
                </a:lnTo>
                <a:lnTo>
                  <a:pt x="2152527" y="6888"/>
                </a:lnTo>
                <a:lnTo>
                  <a:pt x="2152527" y="12145"/>
                </a:lnTo>
                <a:lnTo>
                  <a:pt x="2151603" y="14388"/>
                </a:lnTo>
                <a:lnTo>
                  <a:pt x="2147879" y="18104"/>
                </a:lnTo>
                <a:lnTo>
                  <a:pt x="2145641" y="19034"/>
                </a:lnTo>
                <a:close/>
              </a:path>
              <a:path w="2800350" h="19050">
                <a:moveTo>
                  <a:pt x="2183737" y="19034"/>
                </a:moveTo>
                <a:lnTo>
                  <a:pt x="2178470" y="19034"/>
                </a:lnTo>
                <a:lnTo>
                  <a:pt x="2176232" y="18104"/>
                </a:lnTo>
                <a:lnTo>
                  <a:pt x="2172508" y="14388"/>
                </a:lnTo>
                <a:lnTo>
                  <a:pt x="2171575" y="12145"/>
                </a:lnTo>
                <a:lnTo>
                  <a:pt x="2171575" y="6888"/>
                </a:lnTo>
                <a:lnTo>
                  <a:pt x="2172508" y="4645"/>
                </a:lnTo>
                <a:lnTo>
                  <a:pt x="2176232" y="929"/>
                </a:lnTo>
                <a:lnTo>
                  <a:pt x="2178470" y="0"/>
                </a:lnTo>
                <a:lnTo>
                  <a:pt x="2183737" y="0"/>
                </a:lnTo>
                <a:lnTo>
                  <a:pt x="2185975" y="929"/>
                </a:lnTo>
                <a:lnTo>
                  <a:pt x="2189699" y="4645"/>
                </a:lnTo>
                <a:lnTo>
                  <a:pt x="2190632" y="6888"/>
                </a:lnTo>
                <a:lnTo>
                  <a:pt x="2190632" y="12145"/>
                </a:lnTo>
                <a:lnTo>
                  <a:pt x="2189699" y="14388"/>
                </a:lnTo>
                <a:lnTo>
                  <a:pt x="2185975" y="18104"/>
                </a:lnTo>
                <a:lnTo>
                  <a:pt x="2183737" y="19034"/>
                </a:lnTo>
                <a:close/>
              </a:path>
              <a:path w="2800350" h="19050">
                <a:moveTo>
                  <a:pt x="2221833" y="19034"/>
                </a:moveTo>
                <a:lnTo>
                  <a:pt x="2216566" y="19034"/>
                </a:lnTo>
                <a:lnTo>
                  <a:pt x="2214328" y="18104"/>
                </a:lnTo>
                <a:lnTo>
                  <a:pt x="2210604" y="14388"/>
                </a:lnTo>
                <a:lnTo>
                  <a:pt x="2209680" y="12145"/>
                </a:lnTo>
                <a:lnTo>
                  <a:pt x="2209680" y="6888"/>
                </a:lnTo>
                <a:lnTo>
                  <a:pt x="2210604" y="4645"/>
                </a:lnTo>
                <a:lnTo>
                  <a:pt x="2214328" y="929"/>
                </a:lnTo>
                <a:lnTo>
                  <a:pt x="2216566" y="0"/>
                </a:lnTo>
                <a:lnTo>
                  <a:pt x="2221833" y="0"/>
                </a:lnTo>
                <a:lnTo>
                  <a:pt x="2224081" y="929"/>
                </a:lnTo>
                <a:lnTo>
                  <a:pt x="2227795" y="4645"/>
                </a:lnTo>
                <a:lnTo>
                  <a:pt x="2228728" y="6888"/>
                </a:lnTo>
                <a:lnTo>
                  <a:pt x="2228728" y="12145"/>
                </a:lnTo>
                <a:lnTo>
                  <a:pt x="2227795" y="14388"/>
                </a:lnTo>
                <a:lnTo>
                  <a:pt x="2224081" y="18104"/>
                </a:lnTo>
                <a:lnTo>
                  <a:pt x="2221833" y="19034"/>
                </a:lnTo>
                <a:close/>
              </a:path>
              <a:path w="2800350" h="19050">
                <a:moveTo>
                  <a:pt x="2259929" y="19034"/>
                </a:moveTo>
                <a:lnTo>
                  <a:pt x="2254672" y="19034"/>
                </a:lnTo>
                <a:lnTo>
                  <a:pt x="2252424" y="18104"/>
                </a:lnTo>
                <a:lnTo>
                  <a:pt x="2248700" y="14388"/>
                </a:lnTo>
                <a:lnTo>
                  <a:pt x="2247776" y="12145"/>
                </a:lnTo>
                <a:lnTo>
                  <a:pt x="2247776" y="6888"/>
                </a:lnTo>
                <a:lnTo>
                  <a:pt x="2248700" y="4645"/>
                </a:lnTo>
                <a:lnTo>
                  <a:pt x="2252424" y="929"/>
                </a:lnTo>
                <a:lnTo>
                  <a:pt x="2254672" y="0"/>
                </a:lnTo>
                <a:lnTo>
                  <a:pt x="2259929" y="0"/>
                </a:lnTo>
                <a:lnTo>
                  <a:pt x="2262177" y="929"/>
                </a:lnTo>
                <a:lnTo>
                  <a:pt x="2265891" y="4645"/>
                </a:lnTo>
                <a:lnTo>
                  <a:pt x="2266824" y="6888"/>
                </a:lnTo>
                <a:lnTo>
                  <a:pt x="2266824" y="12145"/>
                </a:lnTo>
                <a:lnTo>
                  <a:pt x="2265891" y="14388"/>
                </a:lnTo>
                <a:lnTo>
                  <a:pt x="2262177" y="18104"/>
                </a:lnTo>
                <a:lnTo>
                  <a:pt x="2259929" y="19034"/>
                </a:lnTo>
                <a:close/>
              </a:path>
              <a:path w="2800350" h="19050">
                <a:moveTo>
                  <a:pt x="2298025" y="19034"/>
                </a:moveTo>
                <a:lnTo>
                  <a:pt x="2292768" y="19034"/>
                </a:lnTo>
                <a:lnTo>
                  <a:pt x="2290520" y="18104"/>
                </a:lnTo>
                <a:lnTo>
                  <a:pt x="2286806" y="14388"/>
                </a:lnTo>
                <a:lnTo>
                  <a:pt x="2285872" y="12145"/>
                </a:lnTo>
                <a:lnTo>
                  <a:pt x="2285872" y="6888"/>
                </a:lnTo>
                <a:lnTo>
                  <a:pt x="2286806" y="4645"/>
                </a:lnTo>
                <a:lnTo>
                  <a:pt x="2290520" y="929"/>
                </a:lnTo>
                <a:lnTo>
                  <a:pt x="2292768" y="0"/>
                </a:lnTo>
                <a:lnTo>
                  <a:pt x="2298025" y="0"/>
                </a:lnTo>
                <a:lnTo>
                  <a:pt x="2300273" y="929"/>
                </a:lnTo>
                <a:lnTo>
                  <a:pt x="2303996" y="4645"/>
                </a:lnTo>
                <a:lnTo>
                  <a:pt x="2304920" y="6888"/>
                </a:lnTo>
                <a:lnTo>
                  <a:pt x="2304920" y="12145"/>
                </a:lnTo>
                <a:lnTo>
                  <a:pt x="2303996" y="14388"/>
                </a:lnTo>
                <a:lnTo>
                  <a:pt x="2300273" y="18104"/>
                </a:lnTo>
                <a:lnTo>
                  <a:pt x="2298025" y="19034"/>
                </a:lnTo>
                <a:close/>
              </a:path>
              <a:path w="2800350" h="19050">
                <a:moveTo>
                  <a:pt x="2336130" y="19034"/>
                </a:moveTo>
                <a:lnTo>
                  <a:pt x="2330864" y="19034"/>
                </a:lnTo>
                <a:lnTo>
                  <a:pt x="2328616" y="18104"/>
                </a:lnTo>
                <a:lnTo>
                  <a:pt x="2324902" y="14388"/>
                </a:lnTo>
                <a:lnTo>
                  <a:pt x="2323968" y="12145"/>
                </a:lnTo>
                <a:lnTo>
                  <a:pt x="2323968" y="6888"/>
                </a:lnTo>
                <a:lnTo>
                  <a:pt x="2324902" y="4645"/>
                </a:lnTo>
                <a:lnTo>
                  <a:pt x="2328616" y="929"/>
                </a:lnTo>
                <a:lnTo>
                  <a:pt x="2330864" y="0"/>
                </a:lnTo>
                <a:lnTo>
                  <a:pt x="2336130" y="0"/>
                </a:lnTo>
                <a:lnTo>
                  <a:pt x="2338369" y="929"/>
                </a:lnTo>
                <a:lnTo>
                  <a:pt x="2342092" y="4645"/>
                </a:lnTo>
                <a:lnTo>
                  <a:pt x="2343016" y="6888"/>
                </a:lnTo>
                <a:lnTo>
                  <a:pt x="2343016" y="12145"/>
                </a:lnTo>
                <a:lnTo>
                  <a:pt x="2342092" y="14388"/>
                </a:lnTo>
                <a:lnTo>
                  <a:pt x="2338369" y="18104"/>
                </a:lnTo>
                <a:lnTo>
                  <a:pt x="2336130" y="19034"/>
                </a:lnTo>
                <a:close/>
              </a:path>
              <a:path w="2800350" h="19050">
                <a:moveTo>
                  <a:pt x="2374226" y="19034"/>
                </a:moveTo>
                <a:lnTo>
                  <a:pt x="2368960" y="19034"/>
                </a:lnTo>
                <a:lnTo>
                  <a:pt x="2366722" y="18104"/>
                </a:lnTo>
                <a:lnTo>
                  <a:pt x="2362998" y="14388"/>
                </a:lnTo>
                <a:lnTo>
                  <a:pt x="2362064" y="12145"/>
                </a:lnTo>
                <a:lnTo>
                  <a:pt x="2362064" y="6888"/>
                </a:lnTo>
                <a:lnTo>
                  <a:pt x="2362998" y="4645"/>
                </a:lnTo>
                <a:lnTo>
                  <a:pt x="2366722" y="929"/>
                </a:lnTo>
                <a:lnTo>
                  <a:pt x="2368960" y="0"/>
                </a:lnTo>
                <a:lnTo>
                  <a:pt x="2374226" y="0"/>
                </a:lnTo>
                <a:lnTo>
                  <a:pt x="2376465" y="929"/>
                </a:lnTo>
                <a:lnTo>
                  <a:pt x="2380188" y="4645"/>
                </a:lnTo>
                <a:lnTo>
                  <a:pt x="2381122" y="6888"/>
                </a:lnTo>
                <a:lnTo>
                  <a:pt x="2381122" y="12145"/>
                </a:lnTo>
                <a:lnTo>
                  <a:pt x="2380188" y="14388"/>
                </a:lnTo>
                <a:lnTo>
                  <a:pt x="2376465" y="18104"/>
                </a:lnTo>
                <a:lnTo>
                  <a:pt x="2374226" y="19034"/>
                </a:lnTo>
                <a:close/>
              </a:path>
              <a:path w="2800350" h="19050">
                <a:moveTo>
                  <a:pt x="2412322" y="19034"/>
                </a:moveTo>
                <a:lnTo>
                  <a:pt x="2407056" y="19034"/>
                </a:lnTo>
                <a:lnTo>
                  <a:pt x="2404817" y="18104"/>
                </a:lnTo>
                <a:lnTo>
                  <a:pt x="2401094" y="14388"/>
                </a:lnTo>
                <a:lnTo>
                  <a:pt x="2400170" y="12145"/>
                </a:lnTo>
                <a:lnTo>
                  <a:pt x="2400170" y="6888"/>
                </a:lnTo>
                <a:lnTo>
                  <a:pt x="2401094" y="4645"/>
                </a:lnTo>
                <a:lnTo>
                  <a:pt x="2404817" y="929"/>
                </a:lnTo>
                <a:lnTo>
                  <a:pt x="2407056" y="0"/>
                </a:lnTo>
                <a:lnTo>
                  <a:pt x="2412322" y="0"/>
                </a:lnTo>
                <a:lnTo>
                  <a:pt x="2414570" y="929"/>
                </a:lnTo>
                <a:lnTo>
                  <a:pt x="2418284" y="4645"/>
                </a:lnTo>
                <a:lnTo>
                  <a:pt x="2419218" y="6888"/>
                </a:lnTo>
                <a:lnTo>
                  <a:pt x="2419218" y="12145"/>
                </a:lnTo>
                <a:lnTo>
                  <a:pt x="2418284" y="14388"/>
                </a:lnTo>
                <a:lnTo>
                  <a:pt x="2414570" y="18104"/>
                </a:lnTo>
                <a:lnTo>
                  <a:pt x="2412322" y="19034"/>
                </a:lnTo>
                <a:close/>
              </a:path>
              <a:path w="2800350" h="19050">
                <a:moveTo>
                  <a:pt x="2450418" y="19034"/>
                </a:moveTo>
                <a:lnTo>
                  <a:pt x="2445161" y="19034"/>
                </a:lnTo>
                <a:lnTo>
                  <a:pt x="2442913" y="18104"/>
                </a:lnTo>
                <a:lnTo>
                  <a:pt x="2439190" y="14388"/>
                </a:lnTo>
                <a:lnTo>
                  <a:pt x="2438266" y="12145"/>
                </a:lnTo>
                <a:lnTo>
                  <a:pt x="2438266" y="6888"/>
                </a:lnTo>
                <a:lnTo>
                  <a:pt x="2439190" y="4645"/>
                </a:lnTo>
                <a:lnTo>
                  <a:pt x="2442913" y="929"/>
                </a:lnTo>
                <a:lnTo>
                  <a:pt x="2445161" y="0"/>
                </a:lnTo>
                <a:lnTo>
                  <a:pt x="2450418" y="0"/>
                </a:lnTo>
                <a:lnTo>
                  <a:pt x="2452666" y="929"/>
                </a:lnTo>
                <a:lnTo>
                  <a:pt x="2456380" y="4645"/>
                </a:lnTo>
                <a:lnTo>
                  <a:pt x="2457314" y="6888"/>
                </a:lnTo>
                <a:lnTo>
                  <a:pt x="2457314" y="12145"/>
                </a:lnTo>
                <a:lnTo>
                  <a:pt x="2456380" y="14388"/>
                </a:lnTo>
                <a:lnTo>
                  <a:pt x="2452666" y="18104"/>
                </a:lnTo>
                <a:lnTo>
                  <a:pt x="2450418" y="19034"/>
                </a:lnTo>
                <a:close/>
              </a:path>
              <a:path w="2800350" h="19050">
                <a:moveTo>
                  <a:pt x="2488514" y="19034"/>
                </a:moveTo>
                <a:lnTo>
                  <a:pt x="2483257" y="19034"/>
                </a:lnTo>
                <a:lnTo>
                  <a:pt x="2481009" y="18104"/>
                </a:lnTo>
                <a:lnTo>
                  <a:pt x="2477295" y="14388"/>
                </a:lnTo>
                <a:lnTo>
                  <a:pt x="2476362" y="12145"/>
                </a:lnTo>
                <a:lnTo>
                  <a:pt x="2476362" y="6888"/>
                </a:lnTo>
                <a:lnTo>
                  <a:pt x="2477295" y="4645"/>
                </a:lnTo>
                <a:lnTo>
                  <a:pt x="2481009" y="929"/>
                </a:lnTo>
                <a:lnTo>
                  <a:pt x="2483257" y="0"/>
                </a:lnTo>
                <a:lnTo>
                  <a:pt x="2488514" y="0"/>
                </a:lnTo>
                <a:lnTo>
                  <a:pt x="2490762" y="929"/>
                </a:lnTo>
                <a:lnTo>
                  <a:pt x="2494486" y="4645"/>
                </a:lnTo>
                <a:lnTo>
                  <a:pt x="2495410" y="6888"/>
                </a:lnTo>
                <a:lnTo>
                  <a:pt x="2495410" y="12145"/>
                </a:lnTo>
                <a:lnTo>
                  <a:pt x="2494486" y="14388"/>
                </a:lnTo>
                <a:lnTo>
                  <a:pt x="2490762" y="18104"/>
                </a:lnTo>
                <a:lnTo>
                  <a:pt x="2488514" y="19034"/>
                </a:lnTo>
                <a:close/>
              </a:path>
              <a:path w="2800350" h="19050">
                <a:moveTo>
                  <a:pt x="2526620" y="19034"/>
                </a:moveTo>
                <a:lnTo>
                  <a:pt x="2521353" y="19034"/>
                </a:lnTo>
                <a:lnTo>
                  <a:pt x="2519105" y="18104"/>
                </a:lnTo>
                <a:lnTo>
                  <a:pt x="2515391" y="14388"/>
                </a:lnTo>
                <a:lnTo>
                  <a:pt x="2514458" y="12145"/>
                </a:lnTo>
                <a:lnTo>
                  <a:pt x="2514458" y="6888"/>
                </a:lnTo>
                <a:lnTo>
                  <a:pt x="2515391" y="4645"/>
                </a:lnTo>
                <a:lnTo>
                  <a:pt x="2519105" y="929"/>
                </a:lnTo>
                <a:lnTo>
                  <a:pt x="2521353" y="0"/>
                </a:lnTo>
                <a:lnTo>
                  <a:pt x="2526620" y="0"/>
                </a:lnTo>
                <a:lnTo>
                  <a:pt x="2528858" y="929"/>
                </a:lnTo>
                <a:lnTo>
                  <a:pt x="2532582" y="4645"/>
                </a:lnTo>
                <a:lnTo>
                  <a:pt x="2533506" y="6888"/>
                </a:lnTo>
                <a:lnTo>
                  <a:pt x="2533506" y="12145"/>
                </a:lnTo>
                <a:lnTo>
                  <a:pt x="2532582" y="14388"/>
                </a:lnTo>
                <a:lnTo>
                  <a:pt x="2528858" y="18104"/>
                </a:lnTo>
                <a:lnTo>
                  <a:pt x="2526620" y="19034"/>
                </a:lnTo>
                <a:close/>
              </a:path>
              <a:path w="2800350" h="19050">
                <a:moveTo>
                  <a:pt x="2564716" y="19034"/>
                </a:moveTo>
                <a:lnTo>
                  <a:pt x="2559449" y="19034"/>
                </a:lnTo>
                <a:lnTo>
                  <a:pt x="2557211" y="18104"/>
                </a:lnTo>
                <a:lnTo>
                  <a:pt x="2553487" y="14388"/>
                </a:lnTo>
                <a:lnTo>
                  <a:pt x="2552554" y="12145"/>
                </a:lnTo>
                <a:lnTo>
                  <a:pt x="2552554" y="6888"/>
                </a:lnTo>
                <a:lnTo>
                  <a:pt x="2553487" y="4645"/>
                </a:lnTo>
                <a:lnTo>
                  <a:pt x="2557211" y="929"/>
                </a:lnTo>
                <a:lnTo>
                  <a:pt x="2559449" y="0"/>
                </a:lnTo>
                <a:lnTo>
                  <a:pt x="2564716" y="0"/>
                </a:lnTo>
                <a:lnTo>
                  <a:pt x="2566954" y="929"/>
                </a:lnTo>
                <a:lnTo>
                  <a:pt x="2570678" y="4645"/>
                </a:lnTo>
                <a:lnTo>
                  <a:pt x="2571611" y="6888"/>
                </a:lnTo>
                <a:lnTo>
                  <a:pt x="2571611" y="12145"/>
                </a:lnTo>
                <a:lnTo>
                  <a:pt x="2570678" y="14388"/>
                </a:lnTo>
                <a:lnTo>
                  <a:pt x="2566954" y="18104"/>
                </a:lnTo>
                <a:lnTo>
                  <a:pt x="2564716" y="19034"/>
                </a:lnTo>
                <a:close/>
              </a:path>
              <a:path w="2800350" h="19050">
                <a:moveTo>
                  <a:pt x="2602812" y="19034"/>
                </a:moveTo>
                <a:lnTo>
                  <a:pt x="2597545" y="19034"/>
                </a:lnTo>
                <a:lnTo>
                  <a:pt x="2595307" y="18104"/>
                </a:lnTo>
                <a:lnTo>
                  <a:pt x="2591583" y="14388"/>
                </a:lnTo>
                <a:lnTo>
                  <a:pt x="2590659" y="12145"/>
                </a:lnTo>
                <a:lnTo>
                  <a:pt x="2590659" y="6888"/>
                </a:lnTo>
                <a:lnTo>
                  <a:pt x="2591583" y="4645"/>
                </a:lnTo>
                <a:lnTo>
                  <a:pt x="2595307" y="929"/>
                </a:lnTo>
                <a:lnTo>
                  <a:pt x="2597545" y="0"/>
                </a:lnTo>
                <a:lnTo>
                  <a:pt x="2602812" y="0"/>
                </a:lnTo>
                <a:lnTo>
                  <a:pt x="2605059" y="929"/>
                </a:lnTo>
                <a:lnTo>
                  <a:pt x="2608774" y="4645"/>
                </a:lnTo>
                <a:lnTo>
                  <a:pt x="2609707" y="6888"/>
                </a:lnTo>
                <a:lnTo>
                  <a:pt x="2609707" y="12145"/>
                </a:lnTo>
                <a:lnTo>
                  <a:pt x="2608774" y="14388"/>
                </a:lnTo>
                <a:lnTo>
                  <a:pt x="2605059" y="18104"/>
                </a:lnTo>
                <a:lnTo>
                  <a:pt x="2602812" y="19034"/>
                </a:lnTo>
                <a:close/>
              </a:path>
              <a:path w="2800350" h="19050">
                <a:moveTo>
                  <a:pt x="2640908" y="19034"/>
                </a:moveTo>
                <a:lnTo>
                  <a:pt x="2635651" y="19034"/>
                </a:lnTo>
                <a:lnTo>
                  <a:pt x="2633403" y="18104"/>
                </a:lnTo>
                <a:lnTo>
                  <a:pt x="2629679" y="14388"/>
                </a:lnTo>
                <a:lnTo>
                  <a:pt x="2628755" y="12145"/>
                </a:lnTo>
                <a:lnTo>
                  <a:pt x="2628755" y="6888"/>
                </a:lnTo>
                <a:lnTo>
                  <a:pt x="2629679" y="4645"/>
                </a:lnTo>
                <a:lnTo>
                  <a:pt x="2633403" y="929"/>
                </a:lnTo>
                <a:lnTo>
                  <a:pt x="2635651" y="0"/>
                </a:lnTo>
                <a:lnTo>
                  <a:pt x="2640908" y="0"/>
                </a:lnTo>
                <a:lnTo>
                  <a:pt x="2643155" y="929"/>
                </a:lnTo>
                <a:lnTo>
                  <a:pt x="2646870" y="4645"/>
                </a:lnTo>
                <a:lnTo>
                  <a:pt x="2647803" y="6888"/>
                </a:lnTo>
                <a:lnTo>
                  <a:pt x="2647803" y="12145"/>
                </a:lnTo>
                <a:lnTo>
                  <a:pt x="2646870" y="14388"/>
                </a:lnTo>
                <a:lnTo>
                  <a:pt x="2643155" y="18104"/>
                </a:lnTo>
                <a:lnTo>
                  <a:pt x="2640908" y="19034"/>
                </a:lnTo>
                <a:close/>
              </a:path>
              <a:path w="2800350" h="19050">
                <a:moveTo>
                  <a:pt x="2679004" y="19034"/>
                </a:moveTo>
                <a:lnTo>
                  <a:pt x="2673746" y="19034"/>
                </a:lnTo>
                <a:lnTo>
                  <a:pt x="2671499" y="18104"/>
                </a:lnTo>
                <a:lnTo>
                  <a:pt x="2667784" y="14388"/>
                </a:lnTo>
                <a:lnTo>
                  <a:pt x="2666851" y="12145"/>
                </a:lnTo>
                <a:lnTo>
                  <a:pt x="2666851" y="6888"/>
                </a:lnTo>
                <a:lnTo>
                  <a:pt x="2667784" y="4645"/>
                </a:lnTo>
                <a:lnTo>
                  <a:pt x="2671499" y="929"/>
                </a:lnTo>
                <a:lnTo>
                  <a:pt x="2673746" y="0"/>
                </a:lnTo>
                <a:lnTo>
                  <a:pt x="2679004" y="0"/>
                </a:lnTo>
                <a:lnTo>
                  <a:pt x="2681251" y="929"/>
                </a:lnTo>
                <a:lnTo>
                  <a:pt x="2684975" y="4645"/>
                </a:lnTo>
                <a:lnTo>
                  <a:pt x="2685899" y="6888"/>
                </a:lnTo>
                <a:lnTo>
                  <a:pt x="2685899" y="12145"/>
                </a:lnTo>
                <a:lnTo>
                  <a:pt x="2684975" y="14388"/>
                </a:lnTo>
                <a:lnTo>
                  <a:pt x="2681251" y="18104"/>
                </a:lnTo>
                <a:lnTo>
                  <a:pt x="2679004" y="19034"/>
                </a:lnTo>
                <a:close/>
              </a:path>
              <a:path w="2800350" h="19050">
                <a:moveTo>
                  <a:pt x="2717109" y="19034"/>
                </a:moveTo>
                <a:lnTo>
                  <a:pt x="2711842" y="19034"/>
                </a:lnTo>
                <a:lnTo>
                  <a:pt x="2709595" y="18104"/>
                </a:lnTo>
                <a:lnTo>
                  <a:pt x="2705880" y="14388"/>
                </a:lnTo>
                <a:lnTo>
                  <a:pt x="2704947" y="12145"/>
                </a:lnTo>
                <a:lnTo>
                  <a:pt x="2704947" y="6888"/>
                </a:lnTo>
                <a:lnTo>
                  <a:pt x="2705880" y="4645"/>
                </a:lnTo>
                <a:lnTo>
                  <a:pt x="2709595" y="929"/>
                </a:lnTo>
                <a:lnTo>
                  <a:pt x="2711842" y="0"/>
                </a:lnTo>
                <a:lnTo>
                  <a:pt x="2717109" y="0"/>
                </a:lnTo>
                <a:lnTo>
                  <a:pt x="2719347" y="929"/>
                </a:lnTo>
                <a:lnTo>
                  <a:pt x="2723071" y="4645"/>
                </a:lnTo>
                <a:lnTo>
                  <a:pt x="2723995" y="6888"/>
                </a:lnTo>
                <a:lnTo>
                  <a:pt x="2723995" y="12145"/>
                </a:lnTo>
                <a:lnTo>
                  <a:pt x="2723071" y="14388"/>
                </a:lnTo>
                <a:lnTo>
                  <a:pt x="2719347" y="18104"/>
                </a:lnTo>
                <a:lnTo>
                  <a:pt x="2717109" y="19034"/>
                </a:lnTo>
                <a:close/>
              </a:path>
              <a:path w="2800350" h="19050">
                <a:moveTo>
                  <a:pt x="2755205" y="19034"/>
                </a:moveTo>
                <a:lnTo>
                  <a:pt x="2749938" y="19034"/>
                </a:lnTo>
                <a:lnTo>
                  <a:pt x="2747700" y="18104"/>
                </a:lnTo>
                <a:lnTo>
                  <a:pt x="2743976" y="14388"/>
                </a:lnTo>
                <a:lnTo>
                  <a:pt x="2743043" y="12145"/>
                </a:lnTo>
                <a:lnTo>
                  <a:pt x="2743043" y="6888"/>
                </a:lnTo>
                <a:lnTo>
                  <a:pt x="2743976" y="4645"/>
                </a:lnTo>
                <a:lnTo>
                  <a:pt x="2747700" y="929"/>
                </a:lnTo>
                <a:lnTo>
                  <a:pt x="2749938" y="0"/>
                </a:lnTo>
                <a:lnTo>
                  <a:pt x="2755205" y="0"/>
                </a:lnTo>
                <a:lnTo>
                  <a:pt x="2757443" y="929"/>
                </a:lnTo>
                <a:lnTo>
                  <a:pt x="2761167" y="4645"/>
                </a:lnTo>
                <a:lnTo>
                  <a:pt x="2762101" y="6888"/>
                </a:lnTo>
                <a:lnTo>
                  <a:pt x="2762101" y="12145"/>
                </a:lnTo>
                <a:lnTo>
                  <a:pt x="2761167" y="14388"/>
                </a:lnTo>
                <a:lnTo>
                  <a:pt x="2757443" y="18104"/>
                </a:lnTo>
                <a:lnTo>
                  <a:pt x="2755205" y="19034"/>
                </a:lnTo>
                <a:close/>
              </a:path>
              <a:path w="2800350" h="19050">
                <a:moveTo>
                  <a:pt x="2793301" y="19034"/>
                </a:moveTo>
                <a:lnTo>
                  <a:pt x="2788034" y="19034"/>
                </a:lnTo>
                <a:lnTo>
                  <a:pt x="2785796" y="18104"/>
                </a:lnTo>
                <a:lnTo>
                  <a:pt x="2782072" y="14388"/>
                </a:lnTo>
                <a:lnTo>
                  <a:pt x="2781149" y="12145"/>
                </a:lnTo>
                <a:lnTo>
                  <a:pt x="2781149" y="6888"/>
                </a:lnTo>
                <a:lnTo>
                  <a:pt x="2782072" y="4645"/>
                </a:lnTo>
                <a:lnTo>
                  <a:pt x="2785796" y="929"/>
                </a:lnTo>
                <a:lnTo>
                  <a:pt x="2788034" y="0"/>
                </a:lnTo>
                <a:lnTo>
                  <a:pt x="2793301" y="0"/>
                </a:lnTo>
                <a:lnTo>
                  <a:pt x="2795549" y="929"/>
                </a:lnTo>
                <a:lnTo>
                  <a:pt x="2799263" y="4645"/>
                </a:lnTo>
                <a:lnTo>
                  <a:pt x="2800197" y="6888"/>
                </a:lnTo>
                <a:lnTo>
                  <a:pt x="2800197" y="12145"/>
                </a:lnTo>
                <a:lnTo>
                  <a:pt x="2799263" y="14388"/>
                </a:lnTo>
                <a:lnTo>
                  <a:pt x="2795549" y="18104"/>
                </a:lnTo>
                <a:lnTo>
                  <a:pt x="2793301" y="19034"/>
                </a:lnTo>
                <a:close/>
              </a:path>
            </a:pathLst>
          </a:custGeom>
          <a:solidFill>
            <a:srgbClr val="000000"/>
          </a:solidFill>
        </p:spPr>
        <p:txBody>
          <a:bodyPr wrap="square" lIns="0" tIns="0" rIns="0" bIns="0" rtlCol="0"/>
          <a:lstStyle/>
          <a:p/>
        </p:txBody>
      </p:sp>
      <p:sp>
        <p:nvSpPr>
          <p:cNvPr id="8" name="object 8"/>
          <p:cNvSpPr/>
          <p:nvPr/>
        </p:nvSpPr>
        <p:spPr>
          <a:xfrm>
            <a:off x="6726173" y="1165409"/>
            <a:ext cx="72390" cy="82550"/>
          </a:xfrm>
          <a:custGeom>
            <a:avLst/>
            <a:gdLst/>
            <a:ahLst/>
            <a:cxnLst/>
            <a:rect l="l" t="t" r="r" b="b"/>
            <a:pathLst>
              <a:path w="72390" h="82550">
                <a:moveTo>
                  <a:pt x="0" y="82296"/>
                </a:moveTo>
                <a:lnTo>
                  <a:pt x="0" y="0"/>
                </a:lnTo>
                <a:lnTo>
                  <a:pt x="35961" y="20558"/>
                </a:lnTo>
                <a:lnTo>
                  <a:pt x="71977" y="41174"/>
                </a:lnTo>
                <a:lnTo>
                  <a:pt x="35961" y="61735"/>
                </a:lnTo>
                <a:lnTo>
                  <a:pt x="0" y="82296"/>
                </a:lnTo>
                <a:close/>
              </a:path>
            </a:pathLst>
          </a:custGeom>
          <a:solidFill>
            <a:srgbClr val="E85265"/>
          </a:solidFill>
        </p:spPr>
        <p:txBody>
          <a:bodyPr wrap="square" lIns="0" tIns="0" rIns="0" bIns="0" rtlCol="0"/>
          <a:lstStyle/>
          <a:p/>
        </p:txBody>
      </p:sp>
      <p:sp>
        <p:nvSpPr>
          <p:cNvPr id="9" name="object 9"/>
          <p:cNvSpPr/>
          <p:nvPr/>
        </p:nvSpPr>
        <p:spPr>
          <a:xfrm>
            <a:off x="6726173" y="1300319"/>
            <a:ext cx="72390" cy="82550"/>
          </a:xfrm>
          <a:custGeom>
            <a:avLst/>
            <a:gdLst/>
            <a:ahLst/>
            <a:cxnLst/>
            <a:rect l="l" t="t" r="r" b="b"/>
            <a:pathLst>
              <a:path w="72390" h="82550">
                <a:moveTo>
                  <a:pt x="0" y="82299"/>
                </a:moveTo>
                <a:lnTo>
                  <a:pt x="0" y="0"/>
                </a:lnTo>
                <a:lnTo>
                  <a:pt x="35961" y="20561"/>
                </a:lnTo>
                <a:lnTo>
                  <a:pt x="71977" y="41177"/>
                </a:lnTo>
                <a:lnTo>
                  <a:pt x="35961" y="61738"/>
                </a:lnTo>
                <a:lnTo>
                  <a:pt x="0" y="82299"/>
                </a:lnTo>
                <a:close/>
              </a:path>
            </a:pathLst>
          </a:custGeom>
          <a:solidFill>
            <a:srgbClr val="E85265"/>
          </a:solidFill>
        </p:spPr>
        <p:txBody>
          <a:bodyPr wrap="square" lIns="0" tIns="0" rIns="0" bIns="0" rtlCol="0"/>
          <a:lstStyle/>
          <a:p/>
        </p:txBody>
      </p:sp>
      <p:sp>
        <p:nvSpPr>
          <p:cNvPr id="10" name="object 10"/>
          <p:cNvSpPr/>
          <p:nvPr/>
        </p:nvSpPr>
        <p:spPr>
          <a:xfrm>
            <a:off x="6726173" y="1435233"/>
            <a:ext cx="72390" cy="82550"/>
          </a:xfrm>
          <a:custGeom>
            <a:avLst/>
            <a:gdLst/>
            <a:ahLst/>
            <a:cxnLst/>
            <a:rect l="l" t="t" r="r" b="b"/>
            <a:pathLst>
              <a:path w="72390" h="82550">
                <a:moveTo>
                  <a:pt x="0" y="82296"/>
                </a:moveTo>
                <a:lnTo>
                  <a:pt x="0" y="0"/>
                </a:lnTo>
                <a:lnTo>
                  <a:pt x="35961" y="20561"/>
                </a:lnTo>
                <a:lnTo>
                  <a:pt x="71977" y="41122"/>
                </a:lnTo>
                <a:lnTo>
                  <a:pt x="35961" y="61738"/>
                </a:lnTo>
                <a:lnTo>
                  <a:pt x="0" y="82296"/>
                </a:lnTo>
                <a:close/>
              </a:path>
            </a:pathLst>
          </a:custGeom>
          <a:solidFill>
            <a:srgbClr val="E85265"/>
          </a:solidFill>
        </p:spPr>
        <p:txBody>
          <a:bodyPr wrap="square" lIns="0" tIns="0" rIns="0" bIns="0" rtlCol="0"/>
          <a:lstStyle/>
          <a:p/>
        </p:txBody>
      </p:sp>
      <p:sp>
        <p:nvSpPr>
          <p:cNvPr id="11" name="object 11"/>
          <p:cNvSpPr/>
          <p:nvPr/>
        </p:nvSpPr>
        <p:spPr>
          <a:xfrm>
            <a:off x="6605427" y="1165409"/>
            <a:ext cx="72390" cy="82550"/>
          </a:xfrm>
          <a:custGeom>
            <a:avLst/>
            <a:gdLst/>
            <a:ahLst/>
            <a:cxnLst/>
            <a:rect l="l" t="t" r="r" b="b"/>
            <a:pathLst>
              <a:path w="72390" h="82550">
                <a:moveTo>
                  <a:pt x="0" y="82296"/>
                </a:moveTo>
                <a:lnTo>
                  <a:pt x="0" y="0"/>
                </a:lnTo>
                <a:lnTo>
                  <a:pt x="35963" y="20558"/>
                </a:lnTo>
                <a:lnTo>
                  <a:pt x="71980" y="41174"/>
                </a:lnTo>
                <a:lnTo>
                  <a:pt x="35963" y="61735"/>
                </a:lnTo>
                <a:lnTo>
                  <a:pt x="0" y="82296"/>
                </a:lnTo>
                <a:close/>
              </a:path>
            </a:pathLst>
          </a:custGeom>
          <a:solidFill>
            <a:srgbClr val="E85265"/>
          </a:solidFill>
        </p:spPr>
        <p:txBody>
          <a:bodyPr wrap="square" lIns="0" tIns="0" rIns="0" bIns="0" rtlCol="0"/>
          <a:lstStyle/>
          <a:p/>
        </p:txBody>
      </p:sp>
      <p:sp>
        <p:nvSpPr>
          <p:cNvPr id="12" name="object 12"/>
          <p:cNvSpPr/>
          <p:nvPr/>
        </p:nvSpPr>
        <p:spPr>
          <a:xfrm>
            <a:off x="6605427" y="1300319"/>
            <a:ext cx="72390" cy="82550"/>
          </a:xfrm>
          <a:custGeom>
            <a:avLst/>
            <a:gdLst/>
            <a:ahLst/>
            <a:cxnLst/>
            <a:rect l="l" t="t" r="r" b="b"/>
            <a:pathLst>
              <a:path w="72390" h="82550">
                <a:moveTo>
                  <a:pt x="0" y="82299"/>
                </a:moveTo>
                <a:lnTo>
                  <a:pt x="0" y="0"/>
                </a:lnTo>
                <a:lnTo>
                  <a:pt x="35963" y="20561"/>
                </a:lnTo>
                <a:lnTo>
                  <a:pt x="71980" y="41177"/>
                </a:lnTo>
                <a:lnTo>
                  <a:pt x="35963" y="61738"/>
                </a:lnTo>
                <a:lnTo>
                  <a:pt x="0" y="82299"/>
                </a:lnTo>
                <a:close/>
              </a:path>
            </a:pathLst>
          </a:custGeom>
          <a:solidFill>
            <a:srgbClr val="E85265"/>
          </a:solidFill>
        </p:spPr>
        <p:txBody>
          <a:bodyPr wrap="square" lIns="0" tIns="0" rIns="0" bIns="0" rtlCol="0"/>
          <a:lstStyle/>
          <a:p/>
        </p:txBody>
      </p:sp>
      <p:sp>
        <p:nvSpPr>
          <p:cNvPr id="13" name="object 13"/>
          <p:cNvSpPr/>
          <p:nvPr/>
        </p:nvSpPr>
        <p:spPr>
          <a:xfrm>
            <a:off x="6605427" y="1435233"/>
            <a:ext cx="72390" cy="82550"/>
          </a:xfrm>
          <a:custGeom>
            <a:avLst/>
            <a:gdLst/>
            <a:ahLst/>
            <a:cxnLst/>
            <a:rect l="l" t="t" r="r" b="b"/>
            <a:pathLst>
              <a:path w="72390" h="82550">
                <a:moveTo>
                  <a:pt x="0" y="82296"/>
                </a:moveTo>
                <a:lnTo>
                  <a:pt x="0" y="0"/>
                </a:lnTo>
                <a:lnTo>
                  <a:pt x="35963" y="20561"/>
                </a:lnTo>
                <a:lnTo>
                  <a:pt x="71980" y="41122"/>
                </a:lnTo>
                <a:lnTo>
                  <a:pt x="35963" y="61738"/>
                </a:lnTo>
                <a:lnTo>
                  <a:pt x="0" y="82296"/>
                </a:lnTo>
                <a:close/>
              </a:path>
            </a:pathLst>
          </a:custGeom>
          <a:solidFill>
            <a:srgbClr val="E85265"/>
          </a:solidFill>
        </p:spPr>
        <p:txBody>
          <a:bodyPr wrap="square" lIns="0" tIns="0" rIns="0" bIns="0" rtlCol="0"/>
          <a:lstStyle/>
          <a:p/>
        </p:txBody>
      </p:sp>
      <p:sp>
        <p:nvSpPr>
          <p:cNvPr id="14" name="object 14"/>
          <p:cNvSpPr/>
          <p:nvPr/>
        </p:nvSpPr>
        <p:spPr>
          <a:xfrm>
            <a:off x="6484681" y="1165409"/>
            <a:ext cx="72390" cy="82550"/>
          </a:xfrm>
          <a:custGeom>
            <a:avLst/>
            <a:gdLst/>
            <a:ahLst/>
            <a:cxnLst/>
            <a:rect l="l" t="t" r="r" b="b"/>
            <a:pathLst>
              <a:path w="72390" h="82550">
                <a:moveTo>
                  <a:pt x="0" y="82296"/>
                </a:moveTo>
                <a:lnTo>
                  <a:pt x="0" y="0"/>
                </a:lnTo>
                <a:lnTo>
                  <a:pt x="35961" y="20558"/>
                </a:lnTo>
                <a:lnTo>
                  <a:pt x="71977" y="41174"/>
                </a:lnTo>
                <a:lnTo>
                  <a:pt x="35961" y="61735"/>
                </a:lnTo>
                <a:lnTo>
                  <a:pt x="0" y="82296"/>
                </a:lnTo>
                <a:close/>
              </a:path>
            </a:pathLst>
          </a:custGeom>
          <a:solidFill>
            <a:srgbClr val="E85265"/>
          </a:solidFill>
        </p:spPr>
        <p:txBody>
          <a:bodyPr wrap="square" lIns="0" tIns="0" rIns="0" bIns="0" rtlCol="0"/>
          <a:lstStyle/>
          <a:p/>
        </p:txBody>
      </p:sp>
      <p:sp>
        <p:nvSpPr>
          <p:cNvPr id="15" name="object 15"/>
          <p:cNvSpPr/>
          <p:nvPr/>
        </p:nvSpPr>
        <p:spPr>
          <a:xfrm>
            <a:off x="6484681" y="1300319"/>
            <a:ext cx="72390" cy="82550"/>
          </a:xfrm>
          <a:custGeom>
            <a:avLst/>
            <a:gdLst/>
            <a:ahLst/>
            <a:cxnLst/>
            <a:rect l="l" t="t" r="r" b="b"/>
            <a:pathLst>
              <a:path w="72390" h="82550">
                <a:moveTo>
                  <a:pt x="0" y="82299"/>
                </a:moveTo>
                <a:lnTo>
                  <a:pt x="0" y="0"/>
                </a:lnTo>
                <a:lnTo>
                  <a:pt x="35961" y="20561"/>
                </a:lnTo>
                <a:lnTo>
                  <a:pt x="71977" y="41177"/>
                </a:lnTo>
                <a:lnTo>
                  <a:pt x="35961" y="61738"/>
                </a:lnTo>
                <a:lnTo>
                  <a:pt x="0" y="82299"/>
                </a:lnTo>
                <a:close/>
              </a:path>
            </a:pathLst>
          </a:custGeom>
          <a:solidFill>
            <a:srgbClr val="E85265"/>
          </a:solidFill>
        </p:spPr>
        <p:txBody>
          <a:bodyPr wrap="square" lIns="0" tIns="0" rIns="0" bIns="0" rtlCol="0"/>
          <a:lstStyle/>
          <a:p/>
        </p:txBody>
      </p:sp>
      <p:sp>
        <p:nvSpPr>
          <p:cNvPr id="16" name="object 16"/>
          <p:cNvSpPr/>
          <p:nvPr/>
        </p:nvSpPr>
        <p:spPr>
          <a:xfrm>
            <a:off x="6484681" y="1435233"/>
            <a:ext cx="72390" cy="82550"/>
          </a:xfrm>
          <a:custGeom>
            <a:avLst/>
            <a:gdLst/>
            <a:ahLst/>
            <a:cxnLst/>
            <a:rect l="l" t="t" r="r" b="b"/>
            <a:pathLst>
              <a:path w="72390" h="82550">
                <a:moveTo>
                  <a:pt x="0" y="82296"/>
                </a:moveTo>
                <a:lnTo>
                  <a:pt x="0" y="0"/>
                </a:lnTo>
                <a:lnTo>
                  <a:pt x="35961" y="20561"/>
                </a:lnTo>
                <a:lnTo>
                  <a:pt x="71977" y="41122"/>
                </a:lnTo>
                <a:lnTo>
                  <a:pt x="35961" y="61738"/>
                </a:lnTo>
                <a:lnTo>
                  <a:pt x="0" y="82296"/>
                </a:lnTo>
                <a:close/>
              </a:path>
            </a:pathLst>
          </a:custGeom>
          <a:solidFill>
            <a:srgbClr val="E85265"/>
          </a:solidFill>
        </p:spPr>
        <p:txBody>
          <a:bodyPr wrap="square" lIns="0" tIns="0" rIns="0" bIns="0" rtlCol="0"/>
          <a:lstStyle/>
          <a:p/>
        </p:txBody>
      </p:sp>
      <p:sp>
        <p:nvSpPr>
          <p:cNvPr id="17" name="object 17"/>
          <p:cNvSpPr/>
          <p:nvPr/>
        </p:nvSpPr>
        <p:spPr>
          <a:xfrm>
            <a:off x="6122444" y="1165409"/>
            <a:ext cx="313690" cy="352425"/>
          </a:xfrm>
          <a:custGeom>
            <a:avLst/>
            <a:gdLst/>
            <a:ahLst/>
            <a:cxnLst/>
            <a:rect l="l" t="t" r="r" b="b"/>
            <a:pathLst>
              <a:path w="313689" h="352425">
                <a:moveTo>
                  <a:pt x="241492" y="82296"/>
                </a:moveTo>
                <a:lnTo>
                  <a:pt x="241492" y="0"/>
                </a:lnTo>
                <a:lnTo>
                  <a:pt x="313470" y="41174"/>
                </a:lnTo>
                <a:lnTo>
                  <a:pt x="241492" y="82296"/>
                </a:lnTo>
                <a:close/>
              </a:path>
              <a:path w="313689" h="352425">
                <a:moveTo>
                  <a:pt x="0" y="352120"/>
                </a:moveTo>
                <a:lnTo>
                  <a:pt x="0" y="269823"/>
                </a:lnTo>
                <a:lnTo>
                  <a:pt x="71977" y="310946"/>
                </a:lnTo>
                <a:lnTo>
                  <a:pt x="0" y="352120"/>
                </a:lnTo>
                <a:close/>
              </a:path>
              <a:path w="313689" h="352425">
                <a:moveTo>
                  <a:pt x="0" y="217210"/>
                </a:moveTo>
                <a:lnTo>
                  <a:pt x="0" y="134913"/>
                </a:lnTo>
                <a:lnTo>
                  <a:pt x="71977" y="176087"/>
                </a:lnTo>
                <a:lnTo>
                  <a:pt x="0" y="217210"/>
                </a:lnTo>
                <a:close/>
              </a:path>
              <a:path w="313689" h="352425">
                <a:moveTo>
                  <a:pt x="0" y="82296"/>
                </a:moveTo>
                <a:lnTo>
                  <a:pt x="0" y="0"/>
                </a:lnTo>
                <a:lnTo>
                  <a:pt x="71977" y="41174"/>
                </a:lnTo>
                <a:lnTo>
                  <a:pt x="0" y="82296"/>
                </a:lnTo>
                <a:close/>
              </a:path>
              <a:path w="313689" h="352425">
                <a:moveTo>
                  <a:pt x="120747" y="352120"/>
                </a:moveTo>
                <a:lnTo>
                  <a:pt x="120747" y="269823"/>
                </a:lnTo>
                <a:lnTo>
                  <a:pt x="192725" y="310946"/>
                </a:lnTo>
                <a:lnTo>
                  <a:pt x="120747" y="352120"/>
                </a:lnTo>
                <a:close/>
              </a:path>
              <a:path w="313689" h="352425">
                <a:moveTo>
                  <a:pt x="120747" y="217210"/>
                </a:moveTo>
                <a:lnTo>
                  <a:pt x="120747" y="134913"/>
                </a:lnTo>
                <a:lnTo>
                  <a:pt x="192725" y="176087"/>
                </a:lnTo>
                <a:lnTo>
                  <a:pt x="120747" y="217210"/>
                </a:lnTo>
                <a:close/>
              </a:path>
              <a:path w="313689" h="352425">
                <a:moveTo>
                  <a:pt x="120747" y="82296"/>
                </a:moveTo>
                <a:lnTo>
                  <a:pt x="120747" y="0"/>
                </a:lnTo>
                <a:lnTo>
                  <a:pt x="192725" y="41174"/>
                </a:lnTo>
                <a:lnTo>
                  <a:pt x="120747" y="82296"/>
                </a:lnTo>
                <a:close/>
              </a:path>
              <a:path w="313689" h="352425">
                <a:moveTo>
                  <a:pt x="241492" y="352120"/>
                </a:moveTo>
                <a:lnTo>
                  <a:pt x="241492" y="269823"/>
                </a:lnTo>
                <a:lnTo>
                  <a:pt x="313470" y="310946"/>
                </a:lnTo>
                <a:lnTo>
                  <a:pt x="241492" y="352120"/>
                </a:lnTo>
                <a:close/>
              </a:path>
              <a:path w="313689" h="352425">
                <a:moveTo>
                  <a:pt x="241492" y="217210"/>
                </a:moveTo>
                <a:lnTo>
                  <a:pt x="241492" y="134913"/>
                </a:lnTo>
                <a:lnTo>
                  <a:pt x="313470" y="176087"/>
                </a:lnTo>
                <a:lnTo>
                  <a:pt x="241492" y="217210"/>
                </a:lnTo>
                <a:close/>
              </a:path>
            </a:pathLst>
          </a:custGeom>
          <a:solidFill>
            <a:srgbClr val="000000"/>
          </a:solidFill>
        </p:spPr>
        <p:txBody>
          <a:bodyPr wrap="square" lIns="0" tIns="0" rIns="0" bIns="0" rtlCol="0"/>
          <a:lstStyle/>
          <a:p/>
        </p:txBody>
      </p:sp>
      <p:grpSp>
        <p:nvGrpSpPr>
          <p:cNvPr id="18" name="object 18"/>
          <p:cNvGrpSpPr/>
          <p:nvPr/>
        </p:nvGrpSpPr>
        <p:grpSpPr>
          <a:xfrm>
            <a:off x="755364" y="2407993"/>
            <a:ext cx="1564640" cy="66675"/>
            <a:chOff x="755364" y="2407993"/>
            <a:chExt cx="1564640" cy="66675"/>
          </a:xfrm>
        </p:grpSpPr>
        <p:sp>
          <p:nvSpPr>
            <p:cNvPr id="19" name="object 19"/>
            <p:cNvSpPr/>
            <p:nvPr/>
          </p:nvSpPr>
          <p:spPr>
            <a:xfrm>
              <a:off x="1332650" y="2407993"/>
              <a:ext cx="987425" cy="66675"/>
            </a:xfrm>
            <a:custGeom>
              <a:avLst/>
              <a:gdLst/>
              <a:ahLst/>
              <a:cxnLst/>
              <a:rect l="l" t="t" r="r" b="b"/>
              <a:pathLst>
                <a:path w="987425" h="66675">
                  <a:moveTo>
                    <a:pt x="0" y="66433"/>
                  </a:moveTo>
                  <a:lnTo>
                    <a:pt x="987342" y="66433"/>
                  </a:lnTo>
                  <a:lnTo>
                    <a:pt x="987342" y="0"/>
                  </a:lnTo>
                  <a:lnTo>
                    <a:pt x="0" y="0"/>
                  </a:lnTo>
                  <a:lnTo>
                    <a:pt x="0" y="66433"/>
                  </a:lnTo>
                  <a:close/>
                </a:path>
              </a:pathLst>
            </a:custGeom>
            <a:solidFill>
              <a:srgbClr val="FFBD58"/>
            </a:solidFill>
          </p:spPr>
          <p:txBody>
            <a:bodyPr wrap="square" lIns="0" tIns="0" rIns="0" bIns="0" rtlCol="0"/>
            <a:lstStyle/>
            <a:p/>
          </p:txBody>
        </p:sp>
        <p:sp>
          <p:nvSpPr>
            <p:cNvPr id="20" name="object 20"/>
            <p:cNvSpPr/>
            <p:nvPr/>
          </p:nvSpPr>
          <p:spPr>
            <a:xfrm>
              <a:off x="1014227" y="2407993"/>
              <a:ext cx="318770" cy="66675"/>
            </a:xfrm>
            <a:custGeom>
              <a:avLst/>
              <a:gdLst/>
              <a:ahLst/>
              <a:cxnLst/>
              <a:rect l="l" t="t" r="r" b="b"/>
              <a:pathLst>
                <a:path w="318769" h="66675">
                  <a:moveTo>
                    <a:pt x="0" y="66433"/>
                  </a:moveTo>
                  <a:lnTo>
                    <a:pt x="318423" y="66433"/>
                  </a:lnTo>
                  <a:lnTo>
                    <a:pt x="318423" y="0"/>
                  </a:lnTo>
                  <a:lnTo>
                    <a:pt x="0" y="0"/>
                  </a:lnTo>
                  <a:lnTo>
                    <a:pt x="0" y="66433"/>
                  </a:lnTo>
                  <a:close/>
                </a:path>
              </a:pathLst>
            </a:custGeom>
            <a:solidFill>
              <a:srgbClr val="E85265"/>
            </a:solidFill>
          </p:spPr>
          <p:txBody>
            <a:bodyPr wrap="square" lIns="0" tIns="0" rIns="0" bIns="0" rtlCol="0"/>
            <a:lstStyle/>
            <a:p/>
          </p:txBody>
        </p:sp>
        <p:sp>
          <p:nvSpPr>
            <p:cNvPr id="21" name="object 21"/>
            <p:cNvSpPr/>
            <p:nvPr/>
          </p:nvSpPr>
          <p:spPr>
            <a:xfrm>
              <a:off x="755364" y="2407993"/>
              <a:ext cx="259079" cy="66675"/>
            </a:xfrm>
            <a:custGeom>
              <a:avLst/>
              <a:gdLst/>
              <a:ahLst/>
              <a:cxnLst/>
              <a:rect l="l" t="t" r="r" b="b"/>
              <a:pathLst>
                <a:path w="259080" h="66675">
                  <a:moveTo>
                    <a:pt x="258862" y="66433"/>
                  </a:moveTo>
                  <a:lnTo>
                    <a:pt x="0" y="66433"/>
                  </a:lnTo>
                  <a:lnTo>
                    <a:pt x="0" y="0"/>
                  </a:lnTo>
                  <a:lnTo>
                    <a:pt x="258862" y="0"/>
                  </a:lnTo>
                  <a:lnTo>
                    <a:pt x="258862" y="66433"/>
                  </a:lnTo>
                  <a:close/>
                </a:path>
              </a:pathLst>
            </a:custGeom>
            <a:solidFill>
              <a:srgbClr val="000000"/>
            </a:solidFill>
          </p:spPr>
          <p:txBody>
            <a:bodyPr wrap="square" lIns="0" tIns="0" rIns="0" bIns="0" rtlCol="0"/>
            <a:lstStyle/>
            <a:p/>
          </p:txBody>
        </p:sp>
      </p:grpSp>
      <p:sp>
        <p:nvSpPr>
          <p:cNvPr id="22" name="object 22"/>
          <p:cNvSpPr/>
          <p:nvPr/>
        </p:nvSpPr>
        <p:spPr>
          <a:xfrm>
            <a:off x="3391227" y="3878496"/>
            <a:ext cx="2800350" cy="28575"/>
          </a:xfrm>
          <a:custGeom>
            <a:avLst/>
            <a:gdLst/>
            <a:ahLst/>
            <a:cxnLst/>
            <a:rect l="l" t="t" r="r" b="b"/>
            <a:pathLst>
              <a:path w="2800350" h="28575">
                <a:moveTo>
                  <a:pt x="12196" y="28373"/>
                </a:moveTo>
                <a:lnTo>
                  <a:pt x="0" y="16268"/>
                </a:lnTo>
                <a:lnTo>
                  <a:pt x="922" y="14022"/>
                </a:lnTo>
                <a:lnTo>
                  <a:pt x="4629" y="10293"/>
                </a:lnTo>
                <a:lnTo>
                  <a:pt x="6870" y="9356"/>
                </a:lnTo>
                <a:lnTo>
                  <a:pt x="12132" y="9339"/>
                </a:lnTo>
                <a:lnTo>
                  <a:pt x="14380" y="10260"/>
                </a:lnTo>
                <a:lnTo>
                  <a:pt x="18112" y="13964"/>
                </a:lnTo>
                <a:lnTo>
                  <a:pt x="19049" y="16204"/>
                </a:lnTo>
                <a:lnTo>
                  <a:pt x="19067" y="21460"/>
                </a:lnTo>
                <a:lnTo>
                  <a:pt x="18145" y="23707"/>
                </a:lnTo>
                <a:lnTo>
                  <a:pt x="14438" y="27436"/>
                </a:lnTo>
                <a:lnTo>
                  <a:pt x="12196" y="28373"/>
                </a:lnTo>
                <a:close/>
              </a:path>
              <a:path w="2800350" h="28575">
                <a:moveTo>
                  <a:pt x="50294" y="28245"/>
                </a:moveTo>
                <a:lnTo>
                  <a:pt x="38097" y="16140"/>
                </a:lnTo>
                <a:lnTo>
                  <a:pt x="39019" y="13894"/>
                </a:lnTo>
                <a:lnTo>
                  <a:pt x="42726" y="10165"/>
                </a:lnTo>
                <a:lnTo>
                  <a:pt x="44968" y="9228"/>
                </a:lnTo>
                <a:lnTo>
                  <a:pt x="50230" y="9211"/>
                </a:lnTo>
                <a:lnTo>
                  <a:pt x="52478" y="10132"/>
                </a:lnTo>
                <a:lnTo>
                  <a:pt x="56210" y="13836"/>
                </a:lnTo>
                <a:lnTo>
                  <a:pt x="57147" y="16076"/>
                </a:lnTo>
                <a:lnTo>
                  <a:pt x="57165" y="21333"/>
                </a:lnTo>
                <a:lnTo>
                  <a:pt x="56242" y="23579"/>
                </a:lnTo>
                <a:lnTo>
                  <a:pt x="52535" y="27308"/>
                </a:lnTo>
                <a:lnTo>
                  <a:pt x="50294" y="28245"/>
                </a:lnTo>
                <a:close/>
              </a:path>
              <a:path w="2800350" h="28575">
                <a:moveTo>
                  <a:pt x="88391" y="28117"/>
                </a:moveTo>
                <a:lnTo>
                  <a:pt x="76195" y="16013"/>
                </a:lnTo>
                <a:lnTo>
                  <a:pt x="77117" y="13766"/>
                </a:lnTo>
                <a:lnTo>
                  <a:pt x="80824" y="10037"/>
                </a:lnTo>
                <a:lnTo>
                  <a:pt x="83066" y="9100"/>
                </a:lnTo>
                <a:lnTo>
                  <a:pt x="88327" y="9083"/>
                </a:lnTo>
                <a:lnTo>
                  <a:pt x="90575" y="10004"/>
                </a:lnTo>
                <a:lnTo>
                  <a:pt x="94307" y="13708"/>
                </a:lnTo>
                <a:lnTo>
                  <a:pt x="95245" y="15949"/>
                </a:lnTo>
                <a:lnTo>
                  <a:pt x="95262" y="21205"/>
                </a:lnTo>
                <a:lnTo>
                  <a:pt x="94340" y="23451"/>
                </a:lnTo>
                <a:lnTo>
                  <a:pt x="90633" y="27180"/>
                </a:lnTo>
                <a:lnTo>
                  <a:pt x="88391" y="28117"/>
                </a:lnTo>
                <a:close/>
              </a:path>
              <a:path w="2800350" h="28575">
                <a:moveTo>
                  <a:pt x="126489" y="27989"/>
                </a:moveTo>
                <a:lnTo>
                  <a:pt x="114292" y="15885"/>
                </a:lnTo>
                <a:lnTo>
                  <a:pt x="115214" y="13638"/>
                </a:lnTo>
                <a:lnTo>
                  <a:pt x="118922" y="9909"/>
                </a:lnTo>
                <a:lnTo>
                  <a:pt x="121164" y="8973"/>
                </a:lnTo>
                <a:lnTo>
                  <a:pt x="126425" y="8955"/>
                </a:lnTo>
                <a:lnTo>
                  <a:pt x="128673" y="9876"/>
                </a:lnTo>
                <a:lnTo>
                  <a:pt x="132405" y="13581"/>
                </a:lnTo>
                <a:lnTo>
                  <a:pt x="133342" y="15821"/>
                </a:lnTo>
                <a:lnTo>
                  <a:pt x="133360" y="21077"/>
                </a:lnTo>
                <a:lnTo>
                  <a:pt x="132438" y="23323"/>
                </a:lnTo>
                <a:lnTo>
                  <a:pt x="128730" y="27052"/>
                </a:lnTo>
                <a:lnTo>
                  <a:pt x="126489" y="27989"/>
                </a:lnTo>
                <a:close/>
              </a:path>
              <a:path w="2800350" h="28575">
                <a:moveTo>
                  <a:pt x="164586" y="27861"/>
                </a:moveTo>
                <a:lnTo>
                  <a:pt x="152390" y="15757"/>
                </a:lnTo>
                <a:lnTo>
                  <a:pt x="153312" y="13510"/>
                </a:lnTo>
                <a:lnTo>
                  <a:pt x="157020" y="9781"/>
                </a:lnTo>
                <a:lnTo>
                  <a:pt x="159261" y="8845"/>
                </a:lnTo>
                <a:lnTo>
                  <a:pt x="164522" y="8827"/>
                </a:lnTo>
                <a:lnTo>
                  <a:pt x="166770" y="9749"/>
                </a:lnTo>
                <a:lnTo>
                  <a:pt x="170503" y="13453"/>
                </a:lnTo>
                <a:lnTo>
                  <a:pt x="171440" y="15693"/>
                </a:lnTo>
                <a:lnTo>
                  <a:pt x="171457" y="20949"/>
                </a:lnTo>
                <a:lnTo>
                  <a:pt x="170535" y="23195"/>
                </a:lnTo>
                <a:lnTo>
                  <a:pt x="166828" y="26924"/>
                </a:lnTo>
                <a:lnTo>
                  <a:pt x="164586" y="27861"/>
                </a:lnTo>
                <a:close/>
              </a:path>
              <a:path w="2800350" h="28575">
                <a:moveTo>
                  <a:pt x="202684" y="27733"/>
                </a:moveTo>
                <a:lnTo>
                  <a:pt x="190488" y="15629"/>
                </a:lnTo>
                <a:lnTo>
                  <a:pt x="191410" y="13382"/>
                </a:lnTo>
                <a:lnTo>
                  <a:pt x="195117" y="9653"/>
                </a:lnTo>
                <a:lnTo>
                  <a:pt x="197359" y="8717"/>
                </a:lnTo>
                <a:lnTo>
                  <a:pt x="202620" y="8699"/>
                </a:lnTo>
                <a:lnTo>
                  <a:pt x="204868" y="9621"/>
                </a:lnTo>
                <a:lnTo>
                  <a:pt x="208600" y="13325"/>
                </a:lnTo>
                <a:lnTo>
                  <a:pt x="209537" y="15565"/>
                </a:lnTo>
                <a:lnTo>
                  <a:pt x="209555" y="20821"/>
                </a:lnTo>
                <a:lnTo>
                  <a:pt x="208633" y="23067"/>
                </a:lnTo>
                <a:lnTo>
                  <a:pt x="204926" y="26796"/>
                </a:lnTo>
                <a:lnTo>
                  <a:pt x="202684" y="27733"/>
                </a:lnTo>
                <a:close/>
              </a:path>
              <a:path w="2800350" h="28575">
                <a:moveTo>
                  <a:pt x="240782" y="27605"/>
                </a:moveTo>
                <a:lnTo>
                  <a:pt x="228585" y="15501"/>
                </a:lnTo>
                <a:lnTo>
                  <a:pt x="229507" y="13254"/>
                </a:lnTo>
                <a:lnTo>
                  <a:pt x="233215" y="9525"/>
                </a:lnTo>
                <a:lnTo>
                  <a:pt x="235457" y="8589"/>
                </a:lnTo>
                <a:lnTo>
                  <a:pt x="240718" y="8571"/>
                </a:lnTo>
                <a:lnTo>
                  <a:pt x="242966" y="9493"/>
                </a:lnTo>
                <a:lnTo>
                  <a:pt x="246698" y="13197"/>
                </a:lnTo>
                <a:lnTo>
                  <a:pt x="247635" y="15437"/>
                </a:lnTo>
                <a:lnTo>
                  <a:pt x="247653" y="20693"/>
                </a:lnTo>
                <a:lnTo>
                  <a:pt x="246731" y="22939"/>
                </a:lnTo>
                <a:lnTo>
                  <a:pt x="243023" y="26668"/>
                </a:lnTo>
                <a:lnTo>
                  <a:pt x="240782" y="27605"/>
                </a:lnTo>
                <a:close/>
              </a:path>
              <a:path w="2800350" h="28575">
                <a:moveTo>
                  <a:pt x="278879" y="27477"/>
                </a:moveTo>
                <a:lnTo>
                  <a:pt x="266683" y="15373"/>
                </a:lnTo>
                <a:lnTo>
                  <a:pt x="267605" y="13127"/>
                </a:lnTo>
                <a:lnTo>
                  <a:pt x="271313" y="9397"/>
                </a:lnTo>
                <a:lnTo>
                  <a:pt x="273554" y="8461"/>
                </a:lnTo>
                <a:lnTo>
                  <a:pt x="278815" y="8443"/>
                </a:lnTo>
                <a:lnTo>
                  <a:pt x="281063" y="9365"/>
                </a:lnTo>
                <a:lnTo>
                  <a:pt x="284796" y="13069"/>
                </a:lnTo>
                <a:lnTo>
                  <a:pt x="285733" y="15309"/>
                </a:lnTo>
                <a:lnTo>
                  <a:pt x="285750" y="20565"/>
                </a:lnTo>
                <a:lnTo>
                  <a:pt x="284828" y="22811"/>
                </a:lnTo>
                <a:lnTo>
                  <a:pt x="281121" y="26540"/>
                </a:lnTo>
                <a:lnTo>
                  <a:pt x="278879" y="27477"/>
                </a:lnTo>
                <a:close/>
              </a:path>
              <a:path w="2800350" h="28575">
                <a:moveTo>
                  <a:pt x="316977" y="27349"/>
                </a:moveTo>
                <a:lnTo>
                  <a:pt x="304781" y="15245"/>
                </a:lnTo>
                <a:lnTo>
                  <a:pt x="305703" y="12999"/>
                </a:lnTo>
                <a:lnTo>
                  <a:pt x="309410" y="9270"/>
                </a:lnTo>
                <a:lnTo>
                  <a:pt x="311652" y="8333"/>
                </a:lnTo>
                <a:lnTo>
                  <a:pt x="316913" y="8315"/>
                </a:lnTo>
                <a:lnTo>
                  <a:pt x="319161" y="9237"/>
                </a:lnTo>
                <a:lnTo>
                  <a:pt x="322893" y="12941"/>
                </a:lnTo>
                <a:lnTo>
                  <a:pt x="323830" y="15181"/>
                </a:lnTo>
                <a:lnTo>
                  <a:pt x="323848" y="20437"/>
                </a:lnTo>
                <a:lnTo>
                  <a:pt x="322926" y="22683"/>
                </a:lnTo>
                <a:lnTo>
                  <a:pt x="319218" y="26412"/>
                </a:lnTo>
                <a:lnTo>
                  <a:pt x="316977" y="27349"/>
                </a:lnTo>
                <a:close/>
              </a:path>
              <a:path w="2800350" h="28575">
                <a:moveTo>
                  <a:pt x="355074" y="27221"/>
                </a:moveTo>
                <a:lnTo>
                  <a:pt x="342878" y="15117"/>
                </a:lnTo>
                <a:lnTo>
                  <a:pt x="343800" y="12871"/>
                </a:lnTo>
                <a:lnTo>
                  <a:pt x="347508" y="9142"/>
                </a:lnTo>
                <a:lnTo>
                  <a:pt x="349749" y="8205"/>
                </a:lnTo>
                <a:lnTo>
                  <a:pt x="355011" y="8187"/>
                </a:lnTo>
                <a:lnTo>
                  <a:pt x="357258" y="9109"/>
                </a:lnTo>
                <a:lnTo>
                  <a:pt x="360991" y="12813"/>
                </a:lnTo>
                <a:lnTo>
                  <a:pt x="361928" y="15053"/>
                </a:lnTo>
                <a:lnTo>
                  <a:pt x="361946" y="20309"/>
                </a:lnTo>
                <a:lnTo>
                  <a:pt x="361024" y="22555"/>
                </a:lnTo>
                <a:lnTo>
                  <a:pt x="357316" y="26284"/>
                </a:lnTo>
                <a:lnTo>
                  <a:pt x="355074" y="27221"/>
                </a:lnTo>
                <a:close/>
              </a:path>
              <a:path w="2800350" h="28575">
                <a:moveTo>
                  <a:pt x="393172" y="27093"/>
                </a:moveTo>
                <a:lnTo>
                  <a:pt x="380976" y="14989"/>
                </a:lnTo>
                <a:lnTo>
                  <a:pt x="381898" y="12743"/>
                </a:lnTo>
                <a:lnTo>
                  <a:pt x="385605" y="9014"/>
                </a:lnTo>
                <a:lnTo>
                  <a:pt x="387847" y="8077"/>
                </a:lnTo>
                <a:lnTo>
                  <a:pt x="393108" y="8059"/>
                </a:lnTo>
                <a:lnTo>
                  <a:pt x="395356" y="8981"/>
                </a:lnTo>
                <a:lnTo>
                  <a:pt x="399089" y="12685"/>
                </a:lnTo>
                <a:lnTo>
                  <a:pt x="400026" y="14925"/>
                </a:lnTo>
                <a:lnTo>
                  <a:pt x="400043" y="20181"/>
                </a:lnTo>
                <a:lnTo>
                  <a:pt x="399121" y="22427"/>
                </a:lnTo>
                <a:lnTo>
                  <a:pt x="395414" y="26157"/>
                </a:lnTo>
                <a:lnTo>
                  <a:pt x="393172" y="27093"/>
                </a:lnTo>
                <a:close/>
              </a:path>
              <a:path w="2800350" h="28575">
                <a:moveTo>
                  <a:pt x="431270" y="26965"/>
                </a:moveTo>
                <a:lnTo>
                  <a:pt x="419074" y="14861"/>
                </a:lnTo>
                <a:lnTo>
                  <a:pt x="419996" y="12615"/>
                </a:lnTo>
                <a:lnTo>
                  <a:pt x="423702" y="8886"/>
                </a:lnTo>
                <a:lnTo>
                  <a:pt x="425945" y="7949"/>
                </a:lnTo>
                <a:lnTo>
                  <a:pt x="431206" y="7931"/>
                </a:lnTo>
                <a:lnTo>
                  <a:pt x="433454" y="8853"/>
                </a:lnTo>
                <a:lnTo>
                  <a:pt x="437186" y="12557"/>
                </a:lnTo>
                <a:lnTo>
                  <a:pt x="438123" y="14797"/>
                </a:lnTo>
                <a:lnTo>
                  <a:pt x="438141" y="20053"/>
                </a:lnTo>
                <a:lnTo>
                  <a:pt x="437219" y="22299"/>
                </a:lnTo>
                <a:lnTo>
                  <a:pt x="433511" y="26029"/>
                </a:lnTo>
                <a:lnTo>
                  <a:pt x="431270" y="26965"/>
                </a:lnTo>
                <a:close/>
              </a:path>
              <a:path w="2800350" h="28575">
                <a:moveTo>
                  <a:pt x="469367" y="26837"/>
                </a:moveTo>
                <a:lnTo>
                  <a:pt x="457171" y="14733"/>
                </a:lnTo>
                <a:lnTo>
                  <a:pt x="458093" y="12487"/>
                </a:lnTo>
                <a:lnTo>
                  <a:pt x="461800" y="8758"/>
                </a:lnTo>
                <a:lnTo>
                  <a:pt x="464042" y="7821"/>
                </a:lnTo>
                <a:lnTo>
                  <a:pt x="469303" y="7803"/>
                </a:lnTo>
                <a:lnTo>
                  <a:pt x="471551" y="8725"/>
                </a:lnTo>
                <a:lnTo>
                  <a:pt x="475284" y="12429"/>
                </a:lnTo>
                <a:lnTo>
                  <a:pt x="476221" y="14669"/>
                </a:lnTo>
                <a:lnTo>
                  <a:pt x="476239" y="19925"/>
                </a:lnTo>
                <a:lnTo>
                  <a:pt x="475317" y="22172"/>
                </a:lnTo>
                <a:lnTo>
                  <a:pt x="471609" y="25901"/>
                </a:lnTo>
                <a:lnTo>
                  <a:pt x="469367" y="26837"/>
                </a:lnTo>
                <a:close/>
              </a:path>
              <a:path w="2800350" h="28575">
                <a:moveTo>
                  <a:pt x="507465" y="26709"/>
                </a:moveTo>
                <a:lnTo>
                  <a:pt x="495269" y="14605"/>
                </a:lnTo>
                <a:lnTo>
                  <a:pt x="496191" y="12359"/>
                </a:lnTo>
                <a:lnTo>
                  <a:pt x="499898" y="8630"/>
                </a:lnTo>
                <a:lnTo>
                  <a:pt x="502140" y="7693"/>
                </a:lnTo>
                <a:lnTo>
                  <a:pt x="507401" y="7676"/>
                </a:lnTo>
                <a:lnTo>
                  <a:pt x="509649" y="8597"/>
                </a:lnTo>
                <a:lnTo>
                  <a:pt x="513381" y="12301"/>
                </a:lnTo>
                <a:lnTo>
                  <a:pt x="514319" y="14541"/>
                </a:lnTo>
                <a:lnTo>
                  <a:pt x="514336" y="19797"/>
                </a:lnTo>
                <a:lnTo>
                  <a:pt x="513414" y="22044"/>
                </a:lnTo>
                <a:lnTo>
                  <a:pt x="509707" y="25773"/>
                </a:lnTo>
                <a:lnTo>
                  <a:pt x="507465" y="26709"/>
                </a:lnTo>
                <a:close/>
              </a:path>
              <a:path w="2800350" h="28575">
                <a:moveTo>
                  <a:pt x="545563" y="26581"/>
                </a:moveTo>
                <a:lnTo>
                  <a:pt x="533366" y="14477"/>
                </a:lnTo>
                <a:lnTo>
                  <a:pt x="534288" y="12231"/>
                </a:lnTo>
                <a:lnTo>
                  <a:pt x="537996" y="8502"/>
                </a:lnTo>
                <a:lnTo>
                  <a:pt x="540238" y="7565"/>
                </a:lnTo>
                <a:lnTo>
                  <a:pt x="545499" y="7548"/>
                </a:lnTo>
                <a:lnTo>
                  <a:pt x="547747" y="8469"/>
                </a:lnTo>
                <a:lnTo>
                  <a:pt x="551479" y="12173"/>
                </a:lnTo>
                <a:lnTo>
                  <a:pt x="552416" y="14413"/>
                </a:lnTo>
                <a:lnTo>
                  <a:pt x="552434" y="19669"/>
                </a:lnTo>
                <a:lnTo>
                  <a:pt x="551512" y="21916"/>
                </a:lnTo>
                <a:lnTo>
                  <a:pt x="547804" y="25645"/>
                </a:lnTo>
                <a:lnTo>
                  <a:pt x="545563" y="26581"/>
                </a:lnTo>
                <a:close/>
              </a:path>
              <a:path w="2800350" h="28575">
                <a:moveTo>
                  <a:pt x="583660" y="26454"/>
                </a:moveTo>
                <a:lnTo>
                  <a:pt x="571464" y="14349"/>
                </a:lnTo>
                <a:lnTo>
                  <a:pt x="572386" y="12103"/>
                </a:lnTo>
                <a:lnTo>
                  <a:pt x="576094" y="8374"/>
                </a:lnTo>
                <a:lnTo>
                  <a:pt x="578335" y="7437"/>
                </a:lnTo>
                <a:lnTo>
                  <a:pt x="583596" y="7420"/>
                </a:lnTo>
                <a:lnTo>
                  <a:pt x="585844" y="8341"/>
                </a:lnTo>
                <a:lnTo>
                  <a:pt x="589577" y="12045"/>
                </a:lnTo>
                <a:lnTo>
                  <a:pt x="590514" y="14285"/>
                </a:lnTo>
                <a:lnTo>
                  <a:pt x="590531" y="19541"/>
                </a:lnTo>
                <a:lnTo>
                  <a:pt x="589609" y="21788"/>
                </a:lnTo>
                <a:lnTo>
                  <a:pt x="585902" y="25517"/>
                </a:lnTo>
                <a:lnTo>
                  <a:pt x="583660" y="26454"/>
                </a:lnTo>
                <a:close/>
              </a:path>
              <a:path w="2800350" h="28575">
                <a:moveTo>
                  <a:pt x="621758" y="26326"/>
                </a:moveTo>
                <a:lnTo>
                  <a:pt x="609562" y="14221"/>
                </a:lnTo>
                <a:lnTo>
                  <a:pt x="610484" y="11975"/>
                </a:lnTo>
                <a:lnTo>
                  <a:pt x="614190" y="8246"/>
                </a:lnTo>
                <a:lnTo>
                  <a:pt x="616433" y="7309"/>
                </a:lnTo>
                <a:lnTo>
                  <a:pt x="621694" y="7292"/>
                </a:lnTo>
                <a:lnTo>
                  <a:pt x="623942" y="8213"/>
                </a:lnTo>
                <a:lnTo>
                  <a:pt x="627674" y="11917"/>
                </a:lnTo>
                <a:lnTo>
                  <a:pt x="628611" y="14157"/>
                </a:lnTo>
                <a:lnTo>
                  <a:pt x="628629" y="19414"/>
                </a:lnTo>
                <a:lnTo>
                  <a:pt x="627707" y="21660"/>
                </a:lnTo>
                <a:lnTo>
                  <a:pt x="624000" y="25389"/>
                </a:lnTo>
                <a:lnTo>
                  <a:pt x="621758" y="26326"/>
                </a:lnTo>
                <a:close/>
              </a:path>
              <a:path w="2800350" h="28575">
                <a:moveTo>
                  <a:pt x="659856" y="26198"/>
                </a:moveTo>
                <a:lnTo>
                  <a:pt x="647659" y="14094"/>
                </a:lnTo>
                <a:lnTo>
                  <a:pt x="648581" y="11847"/>
                </a:lnTo>
                <a:lnTo>
                  <a:pt x="652289" y="8118"/>
                </a:lnTo>
                <a:lnTo>
                  <a:pt x="654531" y="7181"/>
                </a:lnTo>
                <a:lnTo>
                  <a:pt x="659792" y="7164"/>
                </a:lnTo>
                <a:lnTo>
                  <a:pt x="662040" y="8085"/>
                </a:lnTo>
                <a:lnTo>
                  <a:pt x="665772" y="11789"/>
                </a:lnTo>
                <a:lnTo>
                  <a:pt x="666709" y="14030"/>
                </a:lnTo>
                <a:lnTo>
                  <a:pt x="666727" y="19286"/>
                </a:lnTo>
                <a:lnTo>
                  <a:pt x="665805" y="21532"/>
                </a:lnTo>
                <a:lnTo>
                  <a:pt x="662097" y="25261"/>
                </a:lnTo>
                <a:lnTo>
                  <a:pt x="659856" y="26198"/>
                </a:lnTo>
                <a:close/>
              </a:path>
              <a:path w="2800350" h="28575">
                <a:moveTo>
                  <a:pt x="697953" y="26070"/>
                </a:moveTo>
                <a:lnTo>
                  <a:pt x="685757" y="13966"/>
                </a:lnTo>
                <a:lnTo>
                  <a:pt x="686679" y="11719"/>
                </a:lnTo>
                <a:lnTo>
                  <a:pt x="690386" y="7990"/>
                </a:lnTo>
                <a:lnTo>
                  <a:pt x="692628" y="7054"/>
                </a:lnTo>
                <a:lnTo>
                  <a:pt x="697889" y="7036"/>
                </a:lnTo>
                <a:lnTo>
                  <a:pt x="700137" y="7957"/>
                </a:lnTo>
                <a:lnTo>
                  <a:pt x="703870" y="11662"/>
                </a:lnTo>
                <a:lnTo>
                  <a:pt x="704807" y="13902"/>
                </a:lnTo>
                <a:lnTo>
                  <a:pt x="704824" y="19158"/>
                </a:lnTo>
                <a:lnTo>
                  <a:pt x="703902" y="21404"/>
                </a:lnTo>
                <a:lnTo>
                  <a:pt x="700195" y="25133"/>
                </a:lnTo>
                <a:lnTo>
                  <a:pt x="697953" y="26070"/>
                </a:lnTo>
                <a:close/>
              </a:path>
              <a:path w="2800350" h="28575">
                <a:moveTo>
                  <a:pt x="736051" y="25942"/>
                </a:moveTo>
                <a:lnTo>
                  <a:pt x="723855" y="13838"/>
                </a:lnTo>
                <a:lnTo>
                  <a:pt x="724777" y="11591"/>
                </a:lnTo>
                <a:lnTo>
                  <a:pt x="728484" y="7862"/>
                </a:lnTo>
                <a:lnTo>
                  <a:pt x="730726" y="6926"/>
                </a:lnTo>
                <a:lnTo>
                  <a:pt x="735987" y="6908"/>
                </a:lnTo>
                <a:lnTo>
                  <a:pt x="738235" y="7830"/>
                </a:lnTo>
                <a:lnTo>
                  <a:pt x="741967" y="11534"/>
                </a:lnTo>
                <a:lnTo>
                  <a:pt x="742904" y="13774"/>
                </a:lnTo>
                <a:lnTo>
                  <a:pt x="742922" y="19030"/>
                </a:lnTo>
                <a:lnTo>
                  <a:pt x="742000" y="21276"/>
                </a:lnTo>
                <a:lnTo>
                  <a:pt x="738292" y="25005"/>
                </a:lnTo>
                <a:lnTo>
                  <a:pt x="736051" y="25942"/>
                </a:lnTo>
                <a:close/>
              </a:path>
              <a:path w="2800350" h="28575">
                <a:moveTo>
                  <a:pt x="774148" y="25814"/>
                </a:moveTo>
                <a:lnTo>
                  <a:pt x="761952" y="13710"/>
                </a:lnTo>
                <a:lnTo>
                  <a:pt x="762874" y="11463"/>
                </a:lnTo>
                <a:lnTo>
                  <a:pt x="766581" y="7734"/>
                </a:lnTo>
                <a:lnTo>
                  <a:pt x="768824" y="6798"/>
                </a:lnTo>
                <a:lnTo>
                  <a:pt x="774085" y="6780"/>
                </a:lnTo>
                <a:lnTo>
                  <a:pt x="776332" y="7702"/>
                </a:lnTo>
                <a:lnTo>
                  <a:pt x="780065" y="11406"/>
                </a:lnTo>
                <a:lnTo>
                  <a:pt x="781002" y="13646"/>
                </a:lnTo>
                <a:lnTo>
                  <a:pt x="781020" y="18902"/>
                </a:lnTo>
                <a:lnTo>
                  <a:pt x="780098" y="21148"/>
                </a:lnTo>
                <a:lnTo>
                  <a:pt x="776390" y="24877"/>
                </a:lnTo>
                <a:lnTo>
                  <a:pt x="774148" y="25814"/>
                </a:lnTo>
                <a:close/>
              </a:path>
              <a:path w="2800350" h="28575">
                <a:moveTo>
                  <a:pt x="812246" y="25686"/>
                </a:moveTo>
                <a:lnTo>
                  <a:pt x="800050" y="13582"/>
                </a:lnTo>
                <a:lnTo>
                  <a:pt x="800972" y="11335"/>
                </a:lnTo>
                <a:lnTo>
                  <a:pt x="804679" y="7606"/>
                </a:lnTo>
                <a:lnTo>
                  <a:pt x="806920" y="6670"/>
                </a:lnTo>
                <a:lnTo>
                  <a:pt x="812182" y="6652"/>
                </a:lnTo>
                <a:lnTo>
                  <a:pt x="814430" y="7574"/>
                </a:lnTo>
                <a:lnTo>
                  <a:pt x="818163" y="11278"/>
                </a:lnTo>
                <a:lnTo>
                  <a:pt x="819100" y="13518"/>
                </a:lnTo>
                <a:lnTo>
                  <a:pt x="819117" y="18774"/>
                </a:lnTo>
                <a:lnTo>
                  <a:pt x="818195" y="21020"/>
                </a:lnTo>
                <a:lnTo>
                  <a:pt x="814488" y="24749"/>
                </a:lnTo>
                <a:lnTo>
                  <a:pt x="812246" y="25686"/>
                </a:lnTo>
                <a:close/>
              </a:path>
              <a:path w="2800350" h="28575">
                <a:moveTo>
                  <a:pt x="850344" y="25558"/>
                </a:moveTo>
                <a:lnTo>
                  <a:pt x="838148" y="13454"/>
                </a:lnTo>
                <a:lnTo>
                  <a:pt x="839070" y="11208"/>
                </a:lnTo>
                <a:lnTo>
                  <a:pt x="842776" y="7478"/>
                </a:lnTo>
                <a:lnTo>
                  <a:pt x="845018" y="6542"/>
                </a:lnTo>
                <a:lnTo>
                  <a:pt x="850280" y="6524"/>
                </a:lnTo>
                <a:lnTo>
                  <a:pt x="852528" y="7446"/>
                </a:lnTo>
                <a:lnTo>
                  <a:pt x="856260" y="11150"/>
                </a:lnTo>
                <a:lnTo>
                  <a:pt x="857197" y="13390"/>
                </a:lnTo>
                <a:lnTo>
                  <a:pt x="857215" y="18646"/>
                </a:lnTo>
                <a:lnTo>
                  <a:pt x="856293" y="20892"/>
                </a:lnTo>
                <a:lnTo>
                  <a:pt x="852585" y="24621"/>
                </a:lnTo>
                <a:lnTo>
                  <a:pt x="850344" y="25558"/>
                </a:lnTo>
                <a:close/>
              </a:path>
              <a:path w="2800350" h="28575">
                <a:moveTo>
                  <a:pt x="888441" y="25430"/>
                </a:moveTo>
                <a:lnTo>
                  <a:pt x="876245" y="13326"/>
                </a:lnTo>
                <a:lnTo>
                  <a:pt x="877167" y="11080"/>
                </a:lnTo>
                <a:lnTo>
                  <a:pt x="880874" y="7351"/>
                </a:lnTo>
                <a:lnTo>
                  <a:pt x="883115" y="6414"/>
                </a:lnTo>
                <a:lnTo>
                  <a:pt x="888377" y="6396"/>
                </a:lnTo>
                <a:lnTo>
                  <a:pt x="890625" y="7318"/>
                </a:lnTo>
                <a:lnTo>
                  <a:pt x="894358" y="11022"/>
                </a:lnTo>
                <a:lnTo>
                  <a:pt x="895295" y="13262"/>
                </a:lnTo>
                <a:lnTo>
                  <a:pt x="895313" y="18518"/>
                </a:lnTo>
                <a:lnTo>
                  <a:pt x="894391" y="20764"/>
                </a:lnTo>
                <a:lnTo>
                  <a:pt x="890683" y="24493"/>
                </a:lnTo>
                <a:lnTo>
                  <a:pt x="888441" y="25430"/>
                </a:lnTo>
                <a:close/>
              </a:path>
              <a:path w="2800350" h="28575">
                <a:moveTo>
                  <a:pt x="926539" y="25302"/>
                </a:moveTo>
                <a:lnTo>
                  <a:pt x="914343" y="13198"/>
                </a:lnTo>
                <a:lnTo>
                  <a:pt x="915265" y="10952"/>
                </a:lnTo>
                <a:lnTo>
                  <a:pt x="918971" y="7223"/>
                </a:lnTo>
                <a:lnTo>
                  <a:pt x="921213" y="6286"/>
                </a:lnTo>
                <a:lnTo>
                  <a:pt x="926475" y="6268"/>
                </a:lnTo>
                <a:lnTo>
                  <a:pt x="928723" y="7190"/>
                </a:lnTo>
                <a:lnTo>
                  <a:pt x="932456" y="10894"/>
                </a:lnTo>
                <a:lnTo>
                  <a:pt x="933393" y="13134"/>
                </a:lnTo>
                <a:lnTo>
                  <a:pt x="933410" y="18390"/>
                </a:lnTo>
                <a:lnTo>
                  <a:pt x="932488" y="20636"/>
                </a:lnTo>
                <a:lnTo>
                  <a:pt x="928781" y="24365"/>
                </a:lnTo>
                <a:lnTo>
                  <a:pt x="926539" y="25302"/>
                </a:lnTo>
                <a:close/>
              </a:path>
              <a:path w="2800350" h="28575">
                <a:moveTo>
                  <a:pt x="964634" y="25174"/>
                </a:moveTo>
                <a:lnTo>
                  <a:pt x="952440" y="13070"/>
                </a:lnTo>
                <a:lnTo>
                  <a:pt x="953366" y="10824"/>
                </a:lnTo>
                <a:lnTo>
                  <a:pt x="957068" y="7095"/>
                </a:lnTo>
                <a:lnTo>
                  <a:pt x="959313" y="6158"/>
                </a:lnTo>
                <a:lnTo>
                  <a:pt x="964570" y="6140"/>
                </a:lnTo>
                <a:lnTo>
                  <a:pt x="966821" y="7062"/>
                </a:lnTo>
                <a:lnTo>
                  <a:pt x="970557" y="10766"/>
                </a:lnTo>
                <a:lnTo>
                  <a:pt x="971488" y="13006"/>
                </a:lnTo>
                <a:lnTo>
                  <a:pt x="971506" y="18262"/>
                </a:lnTo>
                <a:lnTo>
                  <a:pt x="970590" y="20508"/>
                </a:lnTo>
                <a:lnTo>
                  <a:pt x="966878" y="24238"/>
                </a:lnTo>
                <a:lnTo>
                  <a:pt x="964634" y="25174"/>
                </a:lnTo>
                <a:close/>
              </a:path>
              <a:path w="2800350" h="28575">
                <a:moveTo>
                  <a:pt x="1002739" y="25046"/>
                </a:moveTo>
                <a:lnTo>
                  <a:pt x="990536" y="12942"/>
                </a:lnTo>
                <a:lnTo>
                  <a:pt x="991462" y="10696"/>
                </a:lnTo>
                <a:lnTo>
                  <a:pt x="995164" y="6967"/>
                </a:lnTo>
                <a:lnTo>
                  <a:pt x="997408" y="6030"/>
                </a:lnTo>
                <a:lnTo>
                  <a:pt x="1002675" y="6012"/>
                </a:lnTo>
                <a:lnTo>
                  <a:pt x="1004916" y="6934"/>
                </a:lnTo>
                <a:lnTo>
                  <a:pt x="1008653" y="10638"/>
                </a:lnTo>
                <a:lnTo>
                  <a:pt x="1009584" y="12878"/>
                </a:lnTo>
                <a:lnTo>
                  <a:pt x="1009602" y="18134"/>
                </a:lnTo>
                <a:lnTo>
                  <a:pt x="1008685" y="20380"/>
                </a:lnTo>
                <a:lnTo>
                  <a:pt x="1004974" y="24110"/>
                </a:lnTo>
                <a:lnTo>
                  <a:pt x="1002739" y="25046"/>
                </a:lnTo>
                <a:close/>
              </a:path>
              <a:path w="2800350" h="28575">
                <a:moveTo>
                  <a:pt x="1040835" y="24918"/>
                </a:moveTo>
                <a:lnTo>
                  <a:pt x="1028632" y="12814"/>
                </a:lnTo>
                <a:lnTo>
                  <a:pt x="1029558" y="10568"/>
                </a:lnTo>
                <a:lnTo>
                  <a:pt x="1033269" y="6839"/>
                </a:lnTo>
                <a:lnTo>
                  <a:pt x="1035504" y="5902"/>
                </a:lnTo>
                <a:lnTo>
                  <a:pt x="1040771" y="5884"/>
                </a:lnTo>
                <a:lnTo>
                  <a:pt x="1043012" y="6806"/>
                </a:lnTo>
                <a:lnTo>
                  <a:pt x="1046748" y="10510"/>
                </a:lnTo>
                <a:lnTo>
                  <a:pt x="1047689" y="12750"/>
                </a:lnTo>
                <a:lnTo>
                  <a:pt x="1047707" y="18006"/>
                </a:lnTo>
                <a:lnTo>
                  <a:pt x="1046781" y="20253"/>
                </a:lnTo>
                <a:lnTo>
                  <a:pt x="1043070" y="23982"/>
                </a:lnTo>
                <a:lnTo>
                  <a:pt x="1040835" y="24918"/>
                </a:lnTo>
                <a:close/>
              </a:path>
              <a:path w="2800350" h="28575">
                <a:moveTo>
                  <a:pt x="1078930" y="24790"/>
                </a:moveTo>
                <a:lnTo>
                  <a:pt x="1066737" y="12686"/>
                </a:lnTo>
                <a:lnTo>
                  <a:pt x="1067653" y="10440"/>
                </a:lnTo>
                <a:lnTo>
                  <a:pt x="1071365" y="6711"/>
                </a:lnTo>
                <a:lnTo>
                  <a:pt x="1073600" y="5774"/>
                </a:lnTo>
                <a:lnTo>
                  <a:pt x="1078867" y="5757"/>
                </a:lnTo>
                <a:lnTo>
                  <a:pt x="1081117" y="6678"/>
                </a:lnTo>
                <a:lnTo>
                  <a:pt x="1084844" y="10382"/>
                </a:lnTo>
                <a:lnTo>
                  <a:pt x="1085785" y="12622"/>
                </a:lnTo>
                <a:lnTo>
                  <a:pt x="1085803" y="17878"/>
                </a:lnTo>
                <a:lnTo>
                  <a:pt x="1084877" y="20125"/>
                </a:lnTo>
                <a:lnTo>
                  <a:pt x="1081175" y="23854"/>
                </a:lnTo>
                <a:lnTo>
                  <a:pt x="1078930" y="24790"/>
                </a:lnTo>
                <a:close/>
              </a:path>
              <a:path w="2800350" h="28575">
                <a:moveTo>
                  <a:pt x="1117026" y="24662"/>
                </a:moveTo>
                <a:lnTo>
                  <a:pt x="1104833" y="12558"/>
                </a:lnTo>
                <a:lnTo>
                  <a:pt x="1105749" y="10312"/>
                </a:lnTo>
                <a:lnTo>
                  <a:pt x="1109461" y="6583"/>
                </a:lnTo>
                <a:lnTo>
                  <a:pt x="1111705" y="5646"/>
                </a:lnTo>
                <a:lnTo>
                  <a:pt x="1116962" y="5629"/>
                </a:lnTo>
                <a:lnTo>
                  <a:pt x="1119213" y="6550"/>
                </a:lnTo>
                <a:lnTo>
                  <a:pt x="1122940" y="10254"/>
                </a:lnTo>
                <a:lnTo>
                  <a:pt x="1123881" y="12494"/>
                </a:lnTo>
                <a:lnTo>
                  <a:pt x="1123898" y="17750"/>
                </a:lnTo>
                <a:lnTo>
                  <a:pt x="1122973" y="19997"/>
                </a:lnTo>
                <a:lnTo>
                  <a:pt x="1119271" y="23726"/>
                </a:lnTo>
                <a:lnTo>
                  <a:pt x="1117026" y="24662"/>
                </a:lnTo>
                <a:close/>
              </a:path>
              <a:path w="2800350" h="28575">
                <a:moveTo>
                  <a:pt x="1155122" y="24535"/>
                </a:moveTo>
                <a:lnTo>
                  <a:pt x="1142929" y="12430"/>
                </a:lnTo>
                <a:lnTo>
                  <a:pt x="1143854" y="10184"/>
                </a:lnTo>
                <a:lnTo>
                  <a:pt x="1147556" y="6455"/>
                </a:lnTo>
                <a:lnTo>
                  <a:pt x="1149801" y="5518"/>
                </a:lnTo>
                <a:lnTo>
                  <a:pt x="1155058" y="5501"/>
                </a:lnTo>
                <a:lnTo>
                  <a:pt x="1157309" y="6422"/>
                </a:lnTo>
                <a:lnTo>
                  <a:pt x="1161045" y="10126"/>
                </a:lnTo>
                <a:lnTo>
                  <a:pt x="1161977" y="12366"/>
                </a:lnTo>
                <a:lnTo>
                  <a:pt x="1161994" y="17622"/>
                </a:lnTo>
                <a:lnTo>
                  <a:pt x="1161078" y="19869"/>
                </a:lnTo>
                <a:lnTo>
                  <a:pt x="1157366" y="23598"/>
                </a:lnTo>
                <a:lnTo>
                  <a:pt x="1155122" y="24535"/>
                </a:lnTo>
                <a:close/>
              </a:path>
              <a:path w="2800350" h="28575">
                <a:moveTo>
                  <a:pt x="1193227" y="24407"/>
                </a:moveTo>
                <a:lnTo>
                  <a:pt x="1181024" y="12302"/>
                </a:lnTo>
                <a:lnTo>
                  <a:pt x="1181950" y="10056"/>
                </a:lnTo>
                <a:lnTo>
                  <a:pt x="1185652" y="6327"/>
                </a:lnTo>
                <a:lnTo>
                  <a:pt x="1187897" y="5390"/>
                </a:lnTo>
                <a:lnTo>
                  <a:pt x="1193163" y="5373"/>
                </a:lnTo>
                <a:lnTo>
                  <a:pt x="1195405" y="6294"/>
                </a:lnTo>
                <a:lnTo>
                  <a:pt x="1199141" y="9998"/>
                </a:lnTo>
                <a:lnTo>
                  <a:pt x="1200072" y="12238"/>
                </a:lnTo>
                <a:lnTo>
                  <a:pt x="1200090" y="17495"/>
                </a:lnTo>
                <a:lnTo>
                  <a:pt x="1199174" y="19741"/>
                </a:lnTo>
                <a:lnTo>
                  <a:pt x="1195462" y="23470"/>
                </a:lnTo>
                <a:lnTo>
                  <a:pt x="1193227" y="24407"/>
                </a:lnTo>
                <a:close/>
              </a:path>
              <a:path w="2800350" h="28575">
                <a:moveTo>
                  <a:pt x="1231323" y="24279"/>
                </a:moveTo>
                <a:lnTo>
                  <a:pt x="1219120" y="12175"/>
                </a:lnTo>
                <a:lnTo>
                  <a:pt x="1220046" y="9928"/>
                </a:lnTo>
                <a:lnTo>
                  <a:pt x="1223757" y="6199"/>
                </a:lnTo>
                <a:lnTo>
                  <a:pt x="1225992" y="5262"/>
                </a:lnTo>
                <a:lnTo>
                  <a:pt x="1231259" y="5245"/>
                </a:lnTo>
                <a:lnTo>
                  <a:pt x="1233500" y="6166"/>
                </a:lnTo>
                <a:lnTo>
                  <a:pt x="1237237" y="9870"/>
                </a:lnTo>
                <a:lnTo>
                  <a:pt x="1238177" y="12111"/>
                </a:lnTo>
                <a:lnTo>
                  <a:pt x="1238195" y="17367"/>
                </a:lnTo>
                <a:lnTo>
                  <a:pt x="1237269" y="19613"/>
                </a:lnTo>
                <a:lnTo>
                  <a:pt x="1233558" y="23342"/>
                </a:lnTo>
                <a:lnTo>
                  <a:pt x="1231323" y="24279"/>
                </a:lnTo>
                <a:close/>
              </a:path>
              <a:path w="2800350" h="28575">
                <a:moveTo>
                  <a:pt x="1269419" y="24151"/>
                </a:moveTo>
                <a:lnTo>
                  <a:pt x="1257225" y="12047"/>
                </a:lnTo>
                <a:lnTo>
                  <a:pt x="1258142" y="9800"/>
                </a:lnTo>
                <a:lnTo>
                  <a:pt x="1261853" y="6071"/>
                </a:lnTo>
                <a:lnTo>
                  <a:pt x="1264088" y="5135"/>
                </a:lnTo>
                <a:lnTo>
                  <a:pt x="1269355" y="5117"/>
                </a:lnTo>
                <a:lnTo>
                  <a:pt x="1271606" y="6038"/>
                </a:lnTo>
                <a:lnTo>
                  <a:pt x="1275332" y="9743"/>
                </a:lnTo>
                <a:lnTo>
                  <a:pt x="1276273" y="11983"/>
                </a:lnTo>
                <a:lnTo>
                  <a:pt x="1276291" y="17239"/>
                </a:lnTo>
                <a:lnTo>
                  <a:pt x="1275365" y="19485"/>
                </a:lnTo>
                <a:lnTo>
                  <a:pt x="1271663" y="23214"/>
                </a:lnTo>
                <a:lnTo>
                  <a:pt x="1269419" y="24151"/>
                </a:lnTo>
                <a:close/>
              </a:path>
              <a:path w="2800350" h="28575">
                <a:moveTo>
                  <a:pt x="1307514" y="24023"/>
                </a:moveTo>
                <a:lnTo>
                  <a:pt x="1295321" y="11919"/>
                </a:lnTo>
                <a:lnTo>
                  <a:pt x="1296237" y="9672"/>
                </a:lnTo>
                <a:lnTo>
                  <a:pt x="1299949" y="5943"/>
                </a:lnTo>
                <a:lnTo>
                  <a:pt x="1302193" y="5007"/>
                </a:lnTo>
                <a:lnTo>
                  <a:pt x="1307451" y="4989"/>
                </a:lnTo>
                <a:lnTo>
                  <a:pt x="1309701" y="5911"/>
                </a:lnTo>
                <a:lnTo>
                  <a:pt x="1313428" y="9615"/>
                </a:lnTo>
                <a:lnTo>
                  <a:pt x="1314369" y="11855"/>
                </a:lnTo>
                <a:lnTo>
                  <a:pt x="1314387" y="17111"/>
                </a:lnTo>
                <a:lnTo>
                  <a:pt x="1313461" y="19357"/>
                </a:lnTo>
                <a:lnTo>
                  <a:pt x="1309759" y="23086"/>
                </a:lnTo>
                <a:lnTo>
                  <a:pt x="1307514" y="24023"/>
                </a:lnTo>
                <a:close/>
              </a:path>
              <a:path w="2800350" h="28575">
                <a:moveTo>
                  <a:pt x="1345610" y="23895"/>
                </a:moveTo>
                <a:lnTo>
                  <a:pt x="1333417" y="11791"/>
                </a:lnTo>
                <a:lnTo>
                  <a:pt x="1334343" y="9544"/>
                </a:lnTo>
                <a:lnTo>
                  <a:pt x="1338044" y="5815"/>
                </a:lnTo>
                <a:lnTo>
                  <a:pt x="1340289" y="4879"/>
                </a:lnTo>
                <a:lnTo>
                  <a:pt x="1345546" y="4861"/>
                </a:lnTo>
                <a:lnTo>
                  <a:pt x="1347797" y="5783"/>
                </a:lnTo>
                <a:lnTo>
                  <a:pt x="1351533" y="9487"/>
                </a:lnTo>
                <a:lnTo>
                  <a:pt x="1352465" y="11727"/>
                </a:lnTo>
                <a:lnTo>
                  <a:pt x="1352482" y="16983"/>
                </a:lnTo>
                <a:lnTo>
                  <a:pt x="1351566" y="19229"/>
                </a:lnTo>
                <a:lnTo>
                  <a:pt x="1347855" y="22958"/>
                </a:lnTo>
                <a:lnTo>
                  <a:pt x="1345610" y="23895"/>
                </a:lnTo>
                <a:close/>
              </a:path>
              <a:path w="2800350" h="28575">
                <a:moveTo>
                  <a:pt x="1383715" y="23767"/>
                </a:moveTo>
                <a:lnTo>
                  <a:pt x="1371513" y="11663"/>
                </a:lnTo>
                <a:lnTo>
                  <a:pt x="1372438" y="9416"/>
                </a:lnTo>
                <a:lnTo>
                  <a:pt x="1376140" y="5687"/>
                </a:lnTo>
                <a:lnTo>
                  <a:pt x="1378385" y="4751"/>
                </a:lnTo>
                <a:lnTo>
                  <a:pt x="1383651" y="4733"/>
                </a:lnTo>
                <a:lnTo>
                  <a:pt x="1385893" y="5655"/>
                </a:lnTo>
                <a:lnTo>
                  <a:pt x="1389629" y="9359"/>
                </a:lnTo>
                <a:lnTo>
                  <a:pt x="1390560" y="11599"/>
                </a:lnTo>
                <a:lnTo>
                  <a:pt x="1390578" y="16855"/>
                </a:lnTo>
                <a:lnTo>
                  <a:pt x="1389662" y="19101"/>
                </a:lnTo>
                <a:lnTo>
                  <a:pt x="1385950" y="22830"/>
                </a:lnTo>
                <a:lnTo>
                  <a:pt x="1383715" y="23767"/>
                </a:lnTo>
                <a:close/>
              </a:path>
              <a:path w="2800350" h="28575">
                <a:moveTo>
                  <a:pt x="1421811" y="23639"/>
                </a:moveTo>
                <a:lnTo>
                  <a:pt x="1409608" y="11535"/>
                </a:lnTo>
                <a:lnTo>
                  <a:pt x="1410534" y="9289"/>
                </a:lnTo>
                <a:lnTo>
                  <a:pt x="1414245" y="5559"/>
                </a:lnTo>
                <a:lnTo>
                  <a:pt x="1416480" y="4623"/>
                </a:lnTo>
                <a:lnTo>
                  <a:pt x="1421747" y="4605"/>
                </a:lnTo>
                <a:lnTo>
                  <a:pt x="1423988" y="5527"/>
                </a:lnTo>
                <a:lnTo>
                  <a:pt x="1427725" y="9231"/>
                </a:lnTo>
                <a:lnTo>
                  <a:pt x="1428666" y="11471"/>
                </a:lnTo>
                <a:lnTo>
                  <a:pt x="1428683" y="16727"/>
                </a:lnTo>
                <a:lnTo>
                  <a:pt x="1427758" y="18973"/>
                </a:lnTo>
                <a:lnTo>
                  <a:pt x="1424046" y="22702"/>
                </a:lnTo>
                <a:lnTo>
                  <a:pt x="1421811" y="23639"/>
                </a:lnTo>
                <a:close/>
              </a:path>
              <a:path w="2800350" h="28575">
                <a:moveTo>
                  <a:pt x="1459907" y="23511"/>
                </a:moveTo>
                <a:lnTo>
                  <a:pt x="1447714" y="11407"/>
                </a:lnTo>
                <a:lnTo>
                  <a:pt x="1448630" y="9161"/>
                </a:lnTo>
                <a:lnTo>
                  <a:pt x="1452341" y="5432"/>
                </a:lnTo>
                <a:lnTo>
                  <a:pt x="1454576" y="4495"/>
                </a:lnTo>
                <a:lnTo>
                  <a:pt x="1459843" y="4477"/>
                </a:lnTo>
                <a:lnTo>
                  <a:pt x="1462094" y="5399"/>
                </a:lnTo>
                <a:lnTo>
                  <a:pt x="1465821" y="9103"/>
                </a:lnTo>
                <a:lnTo>
                  <a:pt x="1466761" y="11343"/>
                </a:lnTo>
                <a:lnTo>
                  <a:pt x="1466779" y="16599"/>
                </a:lnTo>
                <a:lnTo>
                  <a:pt x="1465853" y="18845"/>
                </a:lnTo>
                <a:lnTo>
                  <a:pt x="1462151" y="22574"/>
                </a:lnTo>
                <a:lnTo>
                  <a:pt x="1459907" y="23511"/>
                </a:lnTo>
                <a:close/>
              </a:path>
              <a:path w="2800350" h="28575">
                <a:moveTo>
                  <a:pt x="1498003" y="23383"/>
                </a:moveTo>
                <a:lnTo>
                  <a:pt x="1485809" y="11279"/>
                </a:lnTo>
                <a:lnTo>
                  <a:pt x="1486726" y="9033"/>
                </a:lnTo>
                <a:lnTo>
                  <a:pt x="1490437" y="5304"/>
                </a:lnTo>
                <a:lnTo>
                  <a:pt x="1492681" y="4367"/>
                </a:lnTo>
                <a:lnTo>
                  <a:pt x="1497939" y="4349"/>
                </a:lnTo>
                <a:lnTo>
                  <a:pt x="1500189" y="5271"/>
                </a:lnTo>
                <a:lnTo>
                  <a:pt x="1503916" y="8975"/>
                </a:lnTo>
                <a:lnTo>
                  <a:pt x="1504857" y="11215"/>
                </a:lnTo>
                <a:lnTo>
                  <a:pt x="1504875" y="16471"/>
                </a:lnTo>
                <a:lnTo>
                  <a:pt x="1503949" y="18717"/>
                </a:lnTo>
                <a:lnTo>
                  <a:pt x="1500247" y="22446"/>
                </a:lnTo>
                <a:lnTo>
                  <a:pt x="1498003" y="23383"/>
                </a:lnTo>
                <a:close/>
              </a:path>
              <a:path w="2800350" h="28575">
                <a:moveTo>
                  <a:pt x="1536098" y="23255"/>
                </a:moveTo>
                <a:lnTo>
                  <a:pt x="1523905" y="11151"/>
                </a:lnTo>
                <a:lnTo>
                  <a:pt x="1524831" y="8905"/>
                </a:lnTo>
                <a:lnTo>
                  <a:pt x="1528533" y="5176"/>
                </a:lnTo>
                <a:lnTo>
                  <a:pt x="1530777" y="4239"/>
                </a:lnTo>
                <a:lnTo>
                  <a:pt x="1536034" y="4221"/>
                </a:lnTo>
                <a:lnTo>
                  <a:pt x="1538285" y="5143"/>
                </a:lnTo>
                <a:lnTo>
                  <a:pt x="1542022" y="8847"/>
                </a:lnTo>
                <a:lnTo>
                  <a:pt x="1542953" y="11087"/>
                </a:lnTo>
                <a:lnTo>
                  <a:pt x="1542971" y="16343"/>
                </a:lnTo>
                <a:lnTo>
                  <a:pt x="1542054" y="18589"/>
                </a:lnTo>
                <a:lnTo>
                  <a:pt x="1538343" y="22319"/>
                </a:lnTo>
                <a:lnTo>
                  <a:pt x="1536098" y="23255"/>
                </a:lnTo>
                <a:close/>
              </a:path>
              <a:path w="2800350" h="28575">
                <a:moveTo>
                  <a:pt x="1574204" y="23127"/>
                </a:moveTo>
                <a:lnTo>
                  <a:pt x="1562001" y="11023"/>
                </a:lnTo>
                <a:lnTo>
                  <a:pt x="1562927" y="8777"/>
                </a:lnTo>
                <a:lnTo>
                  <a:pt x="1566628" y="5048"/>
                </a:lnTo>
                <a:lnTo>
                  <a:pt x="1568873" y="4111"/>
                </a:lnTo>
                <a:lnTo>
                  <a:pt x="1574140" y="4093"/>
                </a:lnTo>
                <a:lnTo>
                  <a:pt x="1576381" y="5015"/>
                </a:lnTo>
                <a:lnTo>
                  <a:pt x="1580117" y="8719"/>
                </a:lnTo>
                <a:lnTo>
                  <a:pt x="1581049" y="10959"/>
                </a:lnTo>
                <a:lnTo>
                  <a:pt x="1581066" y="16215"/>
                </a:lnTo>
                <a:lnTo>
                  <a:pt x="1580150" y="18461"/>
                </a:lnTo>
                <a:lnTo>
                  <a:pt x="1576439" y="22191"/>
                </a:lnTo>
                <a:lnTo>
                  <a:pt x="1574204" y="23127"/>
                </a:lnTo>
                <a:close/>
              </a:path>
              <a:path w="2800350" h="28575">
                <a:moveTo>
                  <a:pt x="1612299" y="22999"/>
                </a:moveTo>
                <a:lnTo>
                  <a:pt x="1600096" y="10895"/>
                </a:lnTo>
                <a:lnTo>
                  <a:pt x="1601022" y="8649"/>
                </a:lnTo>
                <a:lnTo>
                  <a:pt x="1604734" y="4920"/>
                </a:lnTo>
                <a:lnTo>
                  <a:pt x="1606969" y="3983"/>
                </a:lnTo>
                <a:lnTo>
                  <a:pt x="1612235" y="3965"/>
                </a:lnTo>
                <a:lnTo>
                  <a:pt x="1614477" y="4887"/>
                </a:lnTo>
                <a:lnTo>
                  <a:pt x="1618213" y="8591"/>
                </a:lnTo>
                <a:lnTo>
                  <a:pt x="1619154" y="10831"/>
                </a:lnTo>
                <a:lnTo>
                  <a:pt x="1619172" y="16087"/>
                </a:lnTo>
                <a:lnTo>
                  <a:pt x="1618246" y="18334"/>
                </a:lnTo>
                <a:lnTo>
                  <a:pt x="1614534" y="22063"/>
                </a:lnTo>
                <a:lnTo>
                  <a:pt x="1612299" y="22999"/>
                </a:lnTo>
                <a:close/>
              </a:path>
              <a:path w="2800350" h="28575">
                <a:moveTo>
                  <a:pt x="1650395" y="22871"/>
                </a:moveTo>
                <a:lnTo>
                  <a:pt x="1638202" y="10767"/>
                </a:lnTo>
                <a:lnTo>
                  <a:pt x="1639118" y="8521"/>
                </a:lnTo>
                <a:lnTo>
                  <a:pt x="1642829" y="4792"/>
                </a:lnTo>
                <a:lnTo>
                  <a:pt x="1645064" y="3855"/>
                </a:lnTo>
                <a:lnTo>
                  <a:pt x="1650331" y="3838"/>
                </a:lnTo>
                <a:lnTo>
                  <a:pt x="1652582" y="4759"/>
                </a:lnTo>
                <a:lnTo>
                  <a:pt x="1656309" y="8463"/>
                </a:lnTo>
                <a:lnTo>
                  <a:pt x="1657250" y="10703"/>
                </a:lnTo>
                <a:lnTo>
                  <a:pt x="1657267" y="15959"/>
                </a:lnTo>
                <a:lnTo>
                  <a:pt x="1656341" y="18206"/>
                </a:lnTo>
                <a:lnTo>
                  <a:pt x="1652640" y="21935"/>
                </a:lnTo>
                <a:lnTo>
                  <a:pt x="1650395" y="22871"/>
                </a:lnTo>
                <a:close/>
              </a:path>
              <a:path w="2800350" h="28575">
                <a:moveTo>
                  <a:pt x="1688491" y="22743"/>
                </a:moveTo>
                <a:lnTo>
                  <a:pt x="1676297" y="10639"/>
                </a:lnTo>
                <a:lnTo>
                  <a:pt x="1677214" y="8393"/>
                </a:lnTo>
                <a:lnTo>
                  <a:pt x="1680925" y="4664"/>
                </a:lnTo>
                <a:lnTo>
                  <a:pt x="1683170" y="3727"/>
                </a:lnTo>
                <a:lnTo>
                  <a:pt x="1688427" y="3710"/>
                </a:lnTo>
                <a:lnTo>
                  <a:pt x="1690678" y="4631"/>
                </a:lnTo>
                <a:lnTo>
                  <a:pt x="1694404" y="8335"/>
                </a:lnTo>
                <a:lnTo>
                  <a:pt x="1695345" y="10575"/>
                </a:lnTo>
                <a:lnTo>
                  <a:pt x="1695363" y="15831"/>
                </a:lnTo>
                <a:lnTo>
                  <a:pt x="1694437" y="18078"/>
                </a:lnTo>
                <a:lnTo>
                  <a:pt x="1690735" y="21807"/>
                </a:lnTo>
                <a:lnTo>
                  <a:pt x="1688491" y="22743"/>
                </a:lnTo>
                <a:close/>
              </a:path>
              <a:path w="2800350" h="28575">
                <a:moveTo>
                  <a:pt x="1726587" y="22616"/>
                </a:moveTo>
                <a:lnTo>
                  <a:pt x="1714393" y="10511"/>
                </a:lnTo>
                <a:lnTo>
                  <a:pt x="1715319" y="8265"/>
                </a:lnTo>
                <a:lnTo>
                  <a:pt x="1719021" y="4536"/>
                </a:lnTo>
                <a:lnTo>
                  <a:pt x="1721265" y="3599"/>
                </a:lnTo>
                <a:lnTo>
                  <a:pt x="1726523" y="3582"/>
                </a:lnTo>
                <a:lnTo>
                  <a:pt x="1728773" y="4503"/>
                </a:lnTo>
                <a:lnTo>
                  <a:pt x="1732510" y="8207"/>
                </a:lnTo>
                <a:lnTo>
                  <a:pt x="1733441" y="10447"/>
                </a:lnTo>
                <a:lnTo>
                  <a:pt x="1733459" y="15703"/>
                </a:lnTo>
                <a:lnTo>
                  <a:pt x="1732542" y="17950"/>
                </a:lnTo>
                <a:lnTo>
                  <a:pt x="1728831" y="21679"/>
                </a:lnTo>
                <a:lnTo>
                  <a:pt x="1726587" y="22616"/>
                </a:lnTo>
                <a:close/>
              </a:path>
              <a:path w="2800350" h="28575">
                <a:moveTo>
                  <a:pt x="1764692" y="22488"/>
                </a:moveTo>
                <a:lnTo>
                  <a:pt x="1752489" y="10383"/>
                </a:lnTo>
                <a:lnTo>
                  <a:pt x="1753415" y="8137"/>
                </a:lnTo>
                <a:lnTo>
                  <a:pt x="1757117" y="4408"/>
                </a:lnTo>
                <a:lnTo>
                  <a:pt x="1759361" y="3471"/>
                </a:lnTo>
                <a:lnTo>
                  <a:pt x="1764628" y="3454"/>
                </a:lnTo>
                <a:lnTo>
                  <a:pt x="1766869" y="4375"/>
                </a:lnTo>
                <a:lnTo>
                  <a:pt x="1770605" y="8079"/>
                </a:lnTo>
                <a:lnTo>
                  <a:pt x="1771537" y="10319"/>
                </a:lnTo>
                <a:lnTo>
                  <a:pt x="1771554" y="15576"/>
                </a:lnTo>
                <a:lnTo>
                  <a:pt x="1770638" y="17822"/>
                </a:lnTo>
                <a:lnTo>
                  <a:pt x="1766927" y="21551"/>
                </a:lnTo>
                <a:lnTo>
                  <a:pt x="1764692" y="22488"/>
                </a:lnTo>
                <a:close/>
              </a:path>
              <a:path w="2800350" h="28575">
                <a:moveTo>
                  <a:pt x="1802788" y="22360"/>
                </a:moveTo>
                <a:lnTo>
                  <a:pt x="1790585" y="10256"/>
                </a:lnTo>
                <a:lnTo>
                  <a:pt x="1791510" y="8009"/>
                </a:lnTo>
                <a:lnTo>
                  <a:pt x="1795222" y="4280"/>
                </a:lnTo>
                <a:lnTo>
                  <a:pt x="1797457" y="3343"/>
                </a:lnTo>
                <a:lnTo>
                  <a:pt x="1802724" y="3326"/>
                </a:lnTo>
                <a:lnTo>
                  <a:pt x="1804965" y="4247"/>
                </a:lnTo>
                <a:lnTo>
                  <a:pt x="1808701" y="7951"/>
                </a:lnTo>
                <a:lnTo>
                  <a:pt x="1809642" y="10192"/>
                </a:lnTo>
                <a:lnTo>
                  <a:pt x="1809660" y="15448"/>
                </a:lnTo>
                <a:lnTo>
                  <a:pt x="1808734" y="17694"/>
                </a:lnTo>
                <a:lnTo>
                  <a:pt x="1805023" y="21423"/>
                </a:lnTo>
                <a:lnTo>
                  <a:pt x="1802788" y="22360"/>
                </a:lnTo>
                <a:close/>
              </a:path>
              <a:path w="2800350" h="28575">
                <a:moveTo>
                  <a:pt x="1840883" y="22232"/>
                </a:moveTo>
                <a:lnTo>
                  <a:pt x="1828690" y="10128"/>
                </a:lnTo>
                <a:lnTo>
                  <a:pt x="1829606" y="7881"/>
                </a:lnTo>
                <a:lnTo>
                  <a:pt x="1833318" y="4152"/>
                </a:lnTo>
                <a:lnTo>
                  <a:pt x="1835553" y="3216"/>
                </a:lnTo>
                <a:lnTo>
                  <a:pt x="1840819" y="3198"/>
                </a:lnTo>
                <a:lnTo>
                  <a:pt x="1843070" y="4119"/>
                </a:lnTo>
                <a:lnTo>
                  <a:pt x="1846797" y="7824"/>
                </a:lnTo>
                <a:lnTo>
                  <a:pt x="1847738" y="10064"/>
                </a:lnTo>
                <a:lnTo>
                  <a:pt x="1847755" y="15320"/>
                </a:lnTo>
                <a:lnTo>
                  <a:pt x="1846830" y="17566"/>
                </a:lnTo>
                <a:lnTo>
                  <a:pt x="1843128" y="21295"/>
                </a:lnTo>
                <a:lnTo>
                  <a:pt x="1840883" y="22232"/>
                </a:lnTo>
                <a:close/>
              </a:path>
              <a:path w="2800350" h="28575">
                <a:moveTo>
                  <a:pt x="1878979" y="22104"/>
                </a:moveTo>
                <a:lnTo>
                  <a:pt x="1866786" y="10000"/>
                </a:lnTo>
                <a:lnTo>
                  <a:pt x="1867702" y="7753"/>
                </a:lnTo>
                <a:lnTo>
                  <a:pt x="1871413" y="4024"/>
                </a:lnTo>
                <a:lnTo>
                  <a:pt x="1873658" y="3088"/>
                </a:lnTo>
                <a:lnTo>
                  <a:pt x="1878915" y="3070"/>
                </a:lnTo>
                <a:lnTo>
                  <a:pt x="1881166" y="3992"/>
                </a:lnTo>
                <a:lnTo>
                  <a:pt x="1884893" y="7696"/>
                </a:lnTo>
                <a:lnTo>
                  <a:pt x="1885834" y="9936"/>
                </a:lnTo>
                <a:lnTo>
                  <a:pt x="1885851" y="15192"/>
                </a:lnTo>
                <a:lnTo>
                  <a:pt x="1884925" y="17438"/>
                </a:lnTo>
                <a:lnTo>
                  <a:pt x="1881224" y="21167"/>
                </a:lnTo>
                <a:lnTo>
                  <a:pt x="1878979" y="22104"/>
                </a:lnTo>
                <a:close/>
              </a:path>
              <a:path w="2800350" h="28575">
                <a:moveTo>
                  <a:pt x="1917075" y="21976"/>
                </a:moveTo>
                <a:lnTo>
                  <a:pt x="1904881" y="9872"/>
                </a:lnTo>
                <a:lnTo>
                  <a:pt x="1905807" y="7625"/>
                </a:lnTo>
                <a:lnTo>
                  <a:pt x="1909509" y="3896"/>
                </a:lnTo>
                <a:lnTo>
                  <a:pt x="1911754" y="2960"/>
                </a:lnTo>
                <a:lnTo>
                  <a:pt x="1917011" y="2942"/>
                </a:lnTo>
                <a:lnTo>
                  <a:pt x="1919262" y="3864"/>
                </a:lnTo>
                <a:lnTo>
                  <a:pt x="1922998" y="7568"/>
                </a:lnTo>
                <a:lnTo>
                  <a:pt x="1923929" y="9808"/>
                </a:lnTo>
                <a:lnTo>
                  <a:pt x="1923947" y="15064"/>
                </a:lnTo>
                <a:lnTo>
                  <a:pt x="1923031" y="17310"/>
                </a:lnTo>
                <a:lnTo>
                  <a:pt x="1919319" y="21039"/>
                </a:lnTo>
                <a:lnTo>
                  <a:pt x="1917075" y="21976"/>
                </a:lnTo>
                <a:close/>
              </a:path>
              <a:path w="2800350" h="28575">
                <a:moveTo>
                  <a:pt x="1955180" y="21848"/>
                </a:moveTo>
                <a:lnTo>
                  <a:pt x="1942977" y="9744"/>
                </a:lnTo>
                <a:lnTo>
                  <a:pt x="1943903" y="7497"/>
                </a:lnTo>
                <a:lnTo>
                  <a:pt x="1947605" y="3768"/>
                </a:lnTo>
                <a:lnTo>
                  <a:pt x="1949849" y="2832"/>
                </a:lnTo>
                <a:lnTo>
                  <a:pt x="1955116" y="2814"/>
                </a:lnTo>
                <a:lnTo>
                  <a:pt x="1957357" y="3736"/>
                </a:lnTo>
                <a:lnTo>
                  <a:pt x="1961094" y="7440"/>
                </a:lnTo>
                <a:lnTo>
                  <a:pt x="1962025" y="9680"/>
                </a:lnTo>
                <a:lnTo>
                  <a:pt x="1962043" y="14936"/>
                </a:lnTo>
                <a:lnTo>
                  <a:pt x="1961126" y="17182"/>
                </a:lnTo>
                <a:lnTo>
                  <a:pt x="1957415" y="20911"/>
                </a:lnTo>
                <a:lnTo>
                  <a:pt x="1955180" y="21848"/>
                </a:lnTo>
                <a:close/>
              </a:path>
              <a:path w="2800350" h="28575">
                <a:moveTo>
                  <a:pt x="1993276" y="21720"/>
                </a:moveTo>
                <a:lnTo>
                  <a:pt x="1981073" y="9616"/>
                </a:lnTo>
                <a:lnTo>
                  <a:pt x="1981999" y="7370"/>
                </a:lnTo>
                <a:lnTo>
                  <a:pt x="1985710" y="3640"/>
                </a:lnTo>
                <a:lnTo>
                  <a:pt x="1987945" y="2704"/>
                </a:lnTo>
                <a:lnTo>
                  <a:pt x="1993212" y="2686"/>
                </a:lnTo>
                <a:lnTo>
                  <a:pt x="1995453" y="3608"/>
                </a:lnTo>
                <a:lnTo>
                  <a:pt x="1999189" y="7312"/>
                </a:lnTo>
                <a:lnTo>
                  <a:pt x="2000130" y="9552"/>
                </a:lnTo>
                <a:lnTo>
                  <a:pt x="2000148" y="14808"/>
                </a:lnTo>
                <a:lnTo>
                  <a:pt x="1999222" y="17054"/>
                </a:lnTo>
                <a:lnTo>
                  <a:pt x="1995511" y="20783"/>
                </a:lnTo>
                <a:lnTo>
                  <a:pt x="1993276" y="21720"/>
                </a:lnTo>
                <a:close/>
              </a:path>
              <a:path w="2800350" h="28575">
                <a:moveTo>
                  <a:pt x="2031371" y="21592"/>
                </a:moveTo>
                <a:lnTo>
                  <a:pt x="2019178" y="9488"/>
                </a:lnTo>
                <a:lnTo>
                  <a:pt x="2020094" y="7242"/>
                </a:lnTo>
                <a:lnTo>
                  <a:pt x="2023806" y="3513"/>
                </a:lnTo>
                <a:lnTo>
                  <a:pt x="2026041" y="2576"/>
                </a:lnTo>
                <a:lnTo>
                  <a:pt x="2031308" y="2558"/>
                </a:lnTo>
                <a:lnTo>
                  <a:pt x="2033558" y="3480"/>
                </a:lnTo>
                <a:lnTo>
                  <a:pt x="2037285" y="7184"/>
                </a:lnTo>
                <a:lnTo>
                  <a:pt x="2038226" y="9424"/>
                </a:lnTo>
                <a:lnTo>
                  <a:pt x="2038244" y="14680"/>
                </a:lnTo>
                <a:lnTo>
                  <a:pt x="2037318" y="16926"/>
                </a:lnTo>
                <a:lnTo>
                  <a:pt x="2033616" y="20655"/>
                </a:lnTo>
                <a:lnTo>
                  <a:pt x="2031371" y="21592"/>
                </a:lnTo>
                <a:close/>
              </a:path>
              <a:path w="2800350" h="28575">
                <a:moveTo>
                  <a:pt x="2069467" y="21464"/>
                </a:moveTo>
                <a:lnTo>
                  <a:pt x="2057274" y="9360"/>
                </a:lnTo>
                <a:lnTo>
                  <a:pt x="2058190" y="7114"/>
                </a:lnTo>
                <a:lnTo>
                  <a:pt x="2061902" y="3385"/>
                </a:lnTo>
                <a:lnTo>
                  <a:pt x="2064146" y="2448"/>
                </a:lnTo>
                <a:lnTo>
                  <a:pt x="2069403" y="2430"/>
                </a:lnTo>
                <a:lnTo>
                  <a:pt x="2071654" y="3352"/>
                </a:lnTo>
                <a:lnTo>
                  <a:pt x="2075381" y="7056"/>
                </a:lnTo>
                <a:lnTo>
                  <a:pt x="2076322" y="9296"/>
                </a:lnTo>
                <a:lnTo>
                  <a:pt x="2076339" y="14552"/>
                </a:lnTo>
                <a:lnTo>
                  <a:pt x="2075414" y="16798"/>
                </a:lnTo>
                <a:lnTo>
                  <a:pt x="2071712" y="20527"/>
                </a:lnTo>
                <a:lnTo>
                  <a:pt x="2069467" y="21464"/>
                </a:lnTo>
                <a:close/>
              </a:path>
              <a:path w="2800350" h="28575">
                <a:moveTo>
                  <a:pt x="2107563" y="21336"/>
                </a:moveTo>
                <a:lnTo>
                  <a:pt x="2095370" y="9232"/>
                </a:lnTo>
                <a:lnTo>
                  <a:pt x="2096295" y="6986"/>
                </a:lnTo>
                <a:lnTo>
                  <a:pt x="2099997" y="3257"/>
                </a:lnTo>
                <a:lnTo>
                  <a:pt x="2102242" y="2320"/>
                </a:lnTo>
                <a:lnTo>
                  <a:pt x="2107499" y="2302"/>
                </a:lnTo>
                <a:lnTo>
                  <a:pt x="2109750" y="3224"/>
                </a:lnTo>
                <a:lnTo>
                  <a:pt x="2113486" y="6928"/>
                </a:lnTo>
                <a:lnTo>
                  <a:pt x="2114417" y="9168"/>
                </a:lnTo>
                <a:lnTo>
                  <a:pt x="2114435" y="14424"/>
                </a:lnTo>
                <a:lnTo>
                  <a:pt x="2113519" y="16670"/>
                </a:lnTo>
                <a:lnTo>
                  <a:pt x="2109807" y="20400"/>
                </a:lnTo>
                <a:lnTo>
                  <a:pt x="2107563" y="21336"/>
                </a:lnTo>
                <a:close/>
              </a:path>
              <a:path w="2800350" h="28575">
                <a:moveTo>
                  <a:pt x="2145668" y="21208"/>
                </a:moveTo>
                <a:lnTo>
                  <a:pt x="2133465" y="9104"/>
                </a:lnTo>
                <a:lnTo>
                  <a:pt x="2134391" y="6858"/>
                </a:lnTo>
                <a:lnTo>
                  <a:pt x="2138093" y="3129"/>
                </a:lnTo>
                <a:lnTo>
                  <a:pt x="2140338" y="2192"/>
                </a:lnTo>
                <a:lnTo>
                  <a:pt x="2145604" y="2174"/>
                </a:lnTo>
                <a:lnTo>
                  <a:pt x="2147845" y="3096"/>
                </a:lnTo>
                <a:lnTo>
                  <a:pt x="2151582" y="6800"/>
                </a:lnTo>
                <a:lnTo>
                  <a:pt x="2152513" y="9040"/>
                </a:lnTo>
                <a:lnTo>
                  <a:pt x="2152531" y="14296"/>
                </a:lnTo>
                <a:lnTo>
                  <a:pt x="2151615" y="16542"/>
                </a:lnTo>
                <a:lnTo>
                  <a:pt x="2147903" y="20272"/>
                </a:lnTo>
                <a:lnTo>
                  <a:pt x="2145668" y="21208"/>
                </a:lnTo>
                <a:close/>
              </a:path>
              <a:path w="2800350" h="28575">
                <a:moveTo>
                  <a:pt x="2183764" y="21080"/>
                </a:moveTo>
                <a:lnTo>
                  <a:pt x="2171561" y="8976"/>
                </a:lnTo>
                <a:lnTo>
                  <a:pt x="2172487" y="6730"/>
                </a:lnTo>
                <a:lnTo>
                  <a:pt x="2176198" y="3001"/>
                </a:lnTo>
                <a:lnTo>
                  <a:pt x="2178433" y="2064"/>
                </a:lnTo>
                <a:lnTo>
                  <a:pt x="2183700" y="2046"/>
                </a:lnTo>
                <a:lnTo>
                  <a:pt x="2185941" y="2968"/>
                </a:lnTo>
                <a:lnTo>
                  <a:pt x="2189678" y="6672"/>
                </a:lnTo>
                <a:lnTo>
                  <a:pt x="2190618" y="8912"/>
                </a:lnTo>
                <a:lnTo>
                  <a:pt x="2190636" y="14168"/>
                </a:lnTo>
                <a:lnTo>
                  <a:pt x="2189710" y="16415"/>
                </a:lnTo>
                <a:lnTo>
                  <a:pt x="2185999" y="20144"/>
                </a:lnTo>
                <a:lnTo>
                  <a:pt x="2183764" y="21080"/>
                </a:lnTo>
                <a:close/>
              </a:path>
              <a:path w="2800350" h="28575">
                <a:moveTo>
                  <a:pt x="2221860" y="20952"/>
                </a:moveTo>
                <a:lnTo>
                  <a:pt x="2209666" y="8848"/>
                </a:lnTo>
                <a:lnTo>
                  <a:pt x="2210583" y="6602"/>
                </a:lnTo>
                <a:lnTo>
                  <a:pt x="2214294" y="2873"/>
                </a:lnTo>
                <a:lnTo>
                  <a:pt x="2216529" y="1936"/>
                </a:lnTo>
                <a:lnTo>
                  <a:pt x="2221796" y="1919"/>
                </a:lnTo>
                <a:lnTo>
                  <a:pt x="2224046" y="2840"/>
                </a:lnTo>
                <a:lnTo>
                  <a:pt x="2227773" y="6544"/>
                </a:lnTo>
                <a:lnTo>
                  <a:pt x="2228714" y="8784"/>
                </a:lnTo>
                <a:lnTo>
                  <a:pt x="2228732" y="14040"/>
                </a:lnTo>
                <a:lnTo>
                  <a:pt x="2227806" y="16287"/>
                </a:lnTo>
                <a:lnTo>
                  <a:pt x="2224104" y="20016"/>
                </a:lnTo>
                <a:lnTo>
                  <a:pt x="2221860" y="20952"/>
                </a:lnTo>
                <a:close/>
              </a:path>
              <a:path w="2800350" h="28575">
                <a:moveTo>
                  <a:pt x="2259955" y="20824"/>
                </a:moveTo>
                <a:lnTo>
                  <a:pt x="2247762" y="8720"/>
                </a:lnTo>
                <a:lnTo>
                  <a:pt x="2248678" y="6474"/>
                </a:lnTo>
                <a:lnTo>
                  <a:pt x="2252390" y="2745"/>
                </a:lnTo>
                <a:lnTo>
                  <a:pt x="2254634" y="1808"/>
                </a:lnTo>
                <a:lnTo>
                  <a:pt x="2259891" y="1791"/>
                </a:lnTo>
                <a:lnTo>
                  <a:pt x="2262142" y="2712"/>
                </a:lnTo>
                <a:lnTo>
                  <a:pt x="2265869" y="6416"/>
                </a:lnTo>
                <a:lnTo>
                  <a:pt x="2266810" y="8656"/>
                </a:lnTo>
                <a:lnTo>
                  <a:pt x="2266828" y="13912"/>
                </a:lnTo>
                <a:lnTo>
                  <a:pt x="2265902" y="16159"/>
                </a:lnTo>
                <a:lnTo>
                  <a:pt x="2262200" y="19888"/>
                </a:lnTo>
                <a:lnTo>
                  <a:pt x="2259955" y="20824"/>
                </a:lnTo>
                <a:close/>
              </a:path>
              <a:path w="2800350" h="28575">
                <a:moveTo>
                  <a:pt x="2298051" y="20697"/>
                </a:moveTo>
                <a:lnTo>
                  <a:pt x="2285858" y="8592"/>
                </a:lnTo>
                <a:lnTo>
                  <a:pt x="2286784" y="6346"/>
                </a:lnTo>
                <a:lnTo>
                  <a:pt x="2290485" y="2617"/>
                </a:lnTo>
                <a:lnTo>
                  <a:pt x="2292730" y="1680"/>
                </a:lnTo>
                <a:lnTo>
                  <a:pt x="2297987" y="1663"/>
                </a:lnTo>
                <a:lnTo>
                  <a:pt x="2300238" y="2584"/>
                </a:lnTo>
                <a:lnTo>
                  <a:pt x="2303974" y="6288"/>
                </a:lnTo>
                <a:lnTo>
                  <a:pt x="2304906" y="8528"/>
                </a:lnTo>
                <a:lnTo>
                  <a:pt x="2304923" y="13784"/>
                </a:lnTo>
                <a:lnTo>
                  <a:pt x="2304007" y="16031"/>
                </a:lnTo>
                <a:lnTo>
                  <a:pt x="2300296" y="19760"/>
                </a:lnTo>
                <a:lnTo>
                  <a:pt x="2298051" y="20697"/>
                </a:lnTo>
                <a:close/>
              </a:path>
              <a:path w="2800350" h="28575">
                <a:moveTo>
                  <a:pt x="2336156" y="20569"/>
                </a:moveTo>
                <a:lnTo>
                  <a:pt x="2323954" y="8464"/>
                </a:lnTo>
                <a:lnTo>
                  <a:pt x="2324879" y="6218"/>
                </a:lnTo>
                <a:lnTo>
                  <a:pt x="2328581" y="2489"/>
                </a:lnTo>
                <a:lnTo>
                  <a:pt x="2330826" y="1552"/>
                </a:lnTo>
                <a:lnTo>
                  <a:pt x="2336092" y="1535"/>
                </a:lnTo>
                <a:lnTo>
                  <a:pt x="2338334" y="2456"/>
                </a:lnTo>
                <a:lnTo>
                  <a:pt x="2342070" y="6160"/>
                </a:lnTo>
                <a:lnTo>
                  <a:pt x="2343001" y="8400"/>
                </a:lnTo>
                <a:lnTo>
                  <a:pt x="2343019" y="13657"/>
                </a:lnTo>
                <a:lnTo>
                  <a:pt x="2342103" y="15903"/>
                </a:lnTo>
                <a:lnTo>
                  <a:pt x="2338391" y="19632"/>
                </a:lnTo>
                <a:lnTo>
                  <a:pt x="2336156" y="20569"/>
                </a:lnTo>
                <a:close/>
              </a:path>
              <a:path w="2800350" h="28575">
                <a:moveTo>
                  <a:pt x="2374252" y="20441"/>
                </a:moveTo>
                <a:lnTo>
                  <a:pt x="2362049" y="8337"/>
                </a:lnTo>
                <a:lnTo>
                  <a:pt x="2362975" y="6090"/>
                </a:lnTo>
                <a:lnTo>
                  <a:pt x="2366686" y="2361"/>
                </a:lnTo>
                <a:lnTo>
                  <a:pt x="2368921" y="1424"/>
                </a:lnTo>
                <a:lnTo>
                  <a:pt x="2374188" y="1407"/>
                </a:lnTo>
                <a:lnTo>
                  <a:pt x="2376429" y="2328"/>
                </a:lnTo>
                <a:lnTo>
                  <a:pt x="2380166" y="6032"/>
                </a:lnTo>
                <a:lnTo>
                  <a:pt x="2381107" y="8273"/>
                </a:lnTo>
                <a:lnTo>
                  <a:pt x="2381124" y="13529"/>
                </a:lnTo>
                <a:lnTo>
                  <a:pt x="2380198" y="15775"/>
                </a:lnTo>
                <a:lnTo>
                  <a:pt x="2376487" y="19504"/>
                </a:lnTo>
                <a:lnTo>
                  <a:pt x="2374252" y="20441"/>
                </a:lnTo>
                <a:close/>
              </a:path>
              <a:path w="2800350" h="28575">
                <a:moveTo>
                  <a:pt x="2412348" y="20313"/>
                </a:moveTo>
                <a:lnTo>
                  <a:pt x="2400155" y="8209"/>
                </a:lnTo>
                <a:lnTo>
                  <a:pt x="2401071" y="5962"/>
                </a:lnTo>
                <a:lnTo>
                  <a:pt x="2404782" y="2233"/>
                </a:lnTo>
                <a:lnTo>
                  <a:pt x="2407017" y="1297"/>
                </a:lnTo>
                <a:lnTo>
                  <a:pt x="2412284" y="1279"/>
                </a:lnTo>
                <a:lnTo>
                  <a:pt x="2414535" y="2200"/>
                </a:lnTo>
                <a:lnTo>
                  <a:pt x="2418261" y="5905"/>
                </a:lnTo>
                <a:lnTo>
                  <a:pt x="2419202" y="8145"/>
                </a:lnTo>
                <a:lnTo>
                  <a:pt x="2419220" y="13401"/>
                </a:lnTo>
                <a:lnTo>
                  <a:pt x="2418294" y="15647"/>
                </a:lnTo>
                <a:lnTo>
                  <a:pt x="2414592" y="19376"/>
                </a:lnTo>
                <a:lnTo>
                  <a:pt x="2412348" y="20313"/>
                </a:lnTo>
                <a:close/>
              </a:path>
              <a:path w="2800350" h="28575">
                <a:moveTo>
                  <a:pt x="2450444" y="20185"/>
                </a:moveTo>
                <a:lnTo>
                  <a:pt x="2438250" y="8081"/>
                </a:lnTo>
                <a:lnTo>
                  <a:pt x="2439167" y="5834"/>
                </a:lnTo>
                <a:lnTo>
                  <a:pt x="2442878" y="2105"/>
                </a:lnTo>
                <a:lnTo>
                  <a:pt x="2445122" y="1169"/>
                </a:lnTo>
                <a:lnTo>
                  <a:pt x="2450380" y="1151"/>
                </a:lnTo>
                <a:lnTo>
                  <a:pt x="2452630" y="2073"/>
                </a:lnTo>
                <a:lnTo>
                  <a:pt x="2456357" y="5777"/>
                </a:lnTo>
                <a:lnTo>
                  <a:pt x="2457298" y="8017"/>
                </a:lnTo>
                <a:lnTo>
                  <a:pt x="2457316" y="13273"/>
                </a:lnTo>
                <a:lnTo>
                  <a:pt x="2456390" y="15519"/>
                </a:lnTo>
                <a:lnTo>
                  <a:pt x="2452688" y="19248"/>
                </a:lnTo>
                <a:lnTo>
                  <a:pt x="2450444" y="20185"/>
                </a:lnTo>
                <a:close/>
              </a:path>
              <a:path w="2800350" h="28575">
                <a:moveTo>
                  <a:pt x="2488539" y="20057"/>
                </a:moveTo>
                <a:lnTo>
                  <a:pt x="2476346" y="7953"/>
                </a:lnTo>
                <a:lnTo>
                  <a:pt x="2477272" y="5706"/>
                </a:lnTo>
                <a:lnTo>
                  <a:pt x="2480974" y="1977"/>
                </a:lnTo>
                <a:lnTo>
                  <a:pt x="2483218" y="1041"/>
                </a:lnTo>
                <a:lnTo>
                  <a:pt x="2488475" y="1023"/>
                </a:lnTo>
                <a:lnTo>
                  <a:pt x="2490726" y="1945"/>
                </a:lnTo>
                <a:lnTo>
                  <a:pt x="2494462" y="5649"/>
                </a:lnTo>
                <a:lnTo>
                  <a:pt x="2495394" y="7889"/>
                </a:lnTo>
                <a:lnTo>
                  <a:pt x="2495411" y="13145"/>
                </a:lnTo>
                <a:lnTo>
                  <a:pt x="2494495" y="15391"/>
                </a:lnTo>
                <a:lnTo>
                  <a:pt x="2490784" y="19120"/>
                </a:lnTo>
                <a:lnTo>
                  <a:pt x="2488539" y="20057"/>
                </a:lnTo>
                <a:close/>
              </a:path>
              <a:path w="2800350" h="28575">
                <a:moveTo>
                  <a:pt x="2526645" y="19929"/>
                </a:moveTo>
                <a:lnTo>
                  <a:pt x="2514442" y="7825"/>
                </a:lnTo>
                <a:lnTo>
                  <a:pt x="2515368" y="5578"/>
                </a:lnTo>
                <a:lnTo>
                  <a:pt x="2519069" y="1849"/>
                </a:lnTo>
                <a:lnTo>
                  <a:pt x="2521314" y="913"/>
                </a:lnTo>
                <a:lnTo>
                  <a:pt x="2526581" y="895"/>
                </a:lnTo>
                <a:lnTo>
                  <a:pt x="2528822" y="1817"/>
                </a:lnTo>
                <a:lnTo>
                  <a:pt x="2532558" y="5521"/>
                </a:lnTo>
                <a:lnTo>
                  <a:pt x="2533490" y="7761"/>
                </a:lnTo>
                <a:lnTo>
                  <a:pt x="2533507" y="13017"/>
                </a:lnTo>
                <a:lnTo>
                  <a:pt x="2532591" y="15263"/>
                </a:lnTo>
                <a:lnTo>
                  <a:pt x="2528880" y="18992"/>
                </a:lnTo>
                <a:lnTo>
                  <a:pt x="2526645" y="19929"/>
                </a:lnTo>
                <a:close/>
              </a:path>
              <a:path w="2800350" h="28575">
                <a:moveTo>
                  <a:pt x="2564740" y="19801"/>
                </a:moveTo>
                <a:lnTo>
                  <a:pt x="2552537" y="7697"/>
                </a:lnTo>
                <a:lnTo>
                  <a:pt x="2553463" y="5451"/>
                </a:lnTo>
                <a:lnTo>
                  <a:pt x="2557175" y="1721"/>
                </a:lnTo>
                <a:lnTo>
                  <a:pt x="2559410" y="785"/>
                </a:lnTo>
                <a:lnTo>
                  <a:pt x="2564676" y="767"/>
                </a:lnTo>
                <a:lnTo>
                  <a:pt x="2566918" y="1689"/>
                </a:lnTo>
                <a:lnTo>
                  <a:pt x="2570654" y="5393"/>
                </a:lnTo>
                <a:lnTo>
                  <a:pt x="2571595" y="7633"/>
                </a:lnTo>
                <a:lnTo>
                  <a:pt x="2571612" y="12889"/>
                </a:lnTo>
                <a:lnTo>
                  <a:pt x="2570687" y="15135"/>
                </a:lnTo>
                <a:lnTo>
                  <a:pt x="2566975" y="18864"/>
                </a:lnTo>
                <a:lnTo>
                  <a:pt x="2564740" y="19801"/>
                </a:lnTo>
                <a:close/>
              </a:path>
              <a:path w="2800350" h="28575">
                <a:moveTo>
                  <a:pt x="2602836" y="19673"/>
                </a:moveTo>
                <a:lnTo>
                  <a:pt x="2590643" y="7569"/>
                </a:lnTo>
                <a:lnTo>
                  <a:pt x="2591559" y="5323"/>
                </a:lnTo>
                <a:lnTo>
                  <a:pt x="2595270" y="1594"/>
                </a:lnTo>
                <a:lnTo>
                  <a:pt x="2597505" y="657"/>
                </a:lnTo>
                <a:lnTo>
                  <a:pt x="2602772" y="639"/>
                </a:lnTo>
                <a:lnTo>
                  <a:pt x="2605023" y="1561"/>
                </a:lnTo>
                <a:lnTo>
                  <a:pt x="2608750" y="5265"/>
                </a:lnTo>
                <a:lnTo>
                  <a:pt x="2609691" y="7505"/>
                </a:lnTo>
                <a:lnTo>
                  <a:pt x="2609708" y="12761"/>
                </a:lnTo>
                <a:lnTo>
                  <a:pt x="2608782" y="15007"/>
                </a:lnTo>
                <a:lnTo>
                  <a:pt x="2605081" y="18736"/>
                </a:lnTo>
                <a:lnTo>
                  <a:pt x="2602836" y="19673"/>
                </a:lnTo>
                <a:close/>
              </a:path>
              <a:path w="2800350" h="28575">
                <a:moveTo>
                  <a:pt x="2640932" y="19545"/>
                </a:moveTo>
                <a:lnTo>
                  <a:pt x="2628738" y="7441"/>
                </a:lnTo>
                <a:lnTo>
                  <a:pt x="2629655" y="5195"/>
                </a:lnTo>
                <a:lnTo>
                  <a:pt x="2633366" y="1466"/>
                </a:lnTo>
                <a:lnTo>
                  <a:pt x="2635611" y="529"/>
                </a:lnTo>
                <a:lnTo>
                  <a:pt x="2640868" y="511"/>
                </a:lnTo>
                <a:lnTo>
                  <a:pt x="2643119" y="1433"/>
                </a:lnTo>
                <a:lnTo>
                  <a:pt x="2646845" y="5137"/>
                </a:lnTo>
                <a:lnTo>
                  <a:pt x="2647786" y="7377"/>
                </a:lnTo>
                <a:lnTo>
                  <a:pt x="2647804" y="12633"/>
                </a:lnTo>
                <a:lnTo>
                  <a:pt x="2646878" y="14879"/>
                </a:lnTo>
                <a:lnTo>
                  <a:pt x="2643176" y="18608"/>
                </a:lnTo>
                <a:lnTo>
                  <a:pt x="2640932" y="19545"/>
                </a:lnTo>
                <a:close/>
              </a:path>
              <a:path w="2800350" h="28575">
                <a:moveTo>
                  <a:pt x="2679027" y="19417"/>
                </a:moveTo>
                <a:lnTo>
                  <a:pt x="2666834" y="7313"/>
                </a:lnTo>
                <a:lnTo>
                  <a:pt x="2667760" y="5067"/>
                </a:lnTo>
                <a:lnTo>
                  <a:pt x="2671462" y="1338"/>
                </a:lnTo>
                <a:lnTo>
                  <a:pt x="2673706" y="401"/>
                </a:lnTo>
                <a:lnTo>
                  <a:pt x="2678964" y="383"/>
                </a:lnTo>
                <a:lnTo>
                  <a:pt x="2681214" y="1305"/>
                </a:lnTo>
                <a:lnTo>
                  <a:pt x="2684951" y="5009"/>
                </a:lnTo>
                <a:lnTo>
                  <a:pt x="2685882" y="7249"/>
                </a:lnTo>
                <a:lnTo>
                  <a:pt x="2685900" y="12505"/>
                </a:lnTo>
                <a:lnTo>
                  <a:pt x="2684983" y="14751"/>
                </a:lnTo>
                <a:lnTo>
                  <a:pt x="2681272" y="18481"/>
                </a:lnTo>
                <a:lnTo>
                  <a:pt x="2679027" y="19417"/>
                </a:lnTo>
                <a:close/>
              </a:path>
              <a:path w="2800350" h="28575">
                <a:moveTo>
                  <a:pt x="2717133" y="19289"/>
                </a:moveTo>
                <a:lnTo>
                  <a:pt x="2704930" y="7185"/>
                </a:lnTo>
                <a:lnTo>
                  <a:pt x="2705856" y="4939"/>
                </a:lnTo>
                <a:lnTo>
                  <a:pt x="2709558" y="1210"/>
                </a:lnTo>
                <a:lnTo>
                  <a:pt x="2711802" y="273"/>
                </a:lnTo>
                <a:lnTo>
                  <a:pt x="2717069" y="255"/>
                </a:lnTo>
                <a:lnTo>
                  <a:pt x="2719310" y="1177"/>
                </a:lnTo>
                <a:lnTo>
                  <a:pt x="2723046" y="4881"/>
                </a:lnTo>
                <a:lnTo>
                  <a:pt x="2723978" y="7121"/>
                </a:lnTo>
                <a:lnTo>
                  <a:pt x="2723995" y="12377"/>
                </a:lnTo>
                <a:lnTo>
                  <a:pt x="2723079" y="14623"/>
                </a:lnTo>
                <a:lnTo>
                  <a:pt x="2719368" y="18353"/>
                </a:lnTo>
                <a:lnTo>
                  <a:pt x="2717133" y="19289"/>
                </a:lnTo>
                <a:close/>
              </a:path>
              <a:path w="2800350" h="28575">
                <a:moveTo>
                  <a:pt x="2755228" y="19161"/>
                </a:moveTo>
                <a:lnTo>
                  <a:pt x="2743026" y="7057"/>
                </a:lnTo>
                <a:lnTo>
                  <a:pt x="2743951" y="4811"/>
                </a:lnTo>
                <a:lnTo>
                  <a:pt x="2747663" y="1082"/>
                </a:lnTo>
                <a:lnTo>
                  <a:pt x="2749898" y="145"/>
                </a:lnTo>
                <a:lnTo>
                  <a:pt x="2755165" y="127"/>
                </a:lnTo>
                <a:lnTo>
                  <a:pt x="2757406" y="1049"/>
                </a:lnTo>
                <a:lnTo>
                  <a:pt x="2761142" y="4753"/>
                </a:lnTo>
                <a:lnTo>
                  <a:pt x="2762083" y="6993"/>
                </a:lnTo>
                <a:lnTo>
                  <a:pt x="2762101" y="12249"/>
                </a:lnTo>
                <a:lnTo>
                  <a:pt x="2761175" y="14496"/>
                </a:lnTo>
                <a:lnTo>
                  <a:pt x="2757463" y="18225"/>
                </a:lnTo>
                <a:lnTo>
                  <a:pt x="2755228" y="19161"/>
                </a:lnTo>
                <a:close/>
              </a:path>
              <a:path w="2800350" h="28575">
                <a:moveTo>
                  <a:pt x="2793324" y="19033"/>
                </a:moveTo>
                <a:lnTo>
                  <a:pt x="2781131" y="6929"/>
                </a:lnTo>
                <a:lnTo>
                  <a:pt x="2782047" y="4683"/>
                </a:lnTo>
                <a:lnTo>
                  <a:pt x="2785759" y="954"/>
                </a:lnTo>
                <a:lnTo>
                  <a:pt x="2787994" y="17"/>
                </a:lnTo>
                <a:lnTo>
                  <a:pt x="2793260" y="0"/>
                </a:lnTo>
                <a:lnTo>
                  <a:pt x="2795511" y="921"/>
                </a:lnTo>
                <a:lnTo>
                  <a:pt x="2799238" y="4625"/>
                </a:lnTo>
                <a:lnTo>
                  <a:pt x="2800179" y="6865"/>
                </a:lnTo>
                <a:lnTo>
                  <a:pt x="2800196" y="12121"/>
                </a:lnTo>
                <a:lnTo>
                  <a:pt x="2799271" y="14368"/>
                </a:lnTo>
                <a:lnTo>
                  <a:pt x="2795569" y="18097"/>
                </a:lnTo>
                <a:lnTo>
                  <a:pt x="2793324" y="19033"/>
                </a:lnTo>
                <a:close/>
              </a:path>
            </a:pathLst>
          </a:custGeom>
          <a:solidFill>
            <a:srgbClr val="000000"/>
          </a:solidFill>
        </p:spPr>
        <p:txBody>
          <a:bodyPr wrap="square" lIns="0" tIns="0" rIns="0" bIns="0" rtlCol="0"/>
          <a:lstStyle/>
          <a:p/>
        </p:txBody>
      </p:sp>
      <p:sp>
        <p:nvSpPr>
          <p:cNvPr id="23" name="object 23"/>
          <p:cNvSpPr/>
          <p:nvPr/>
        </p:nvSpPr>
        <p:spPr>
          <a:xfrm>
            <a:off x="3391197" y="4441889"/>
            <a:ext cx="2800350" cy="28575"/>
          </a:xfrm>
          <a:custGeom>
            <a:avLst/>
            <a:gdLst/>
            <a:ahLst/>
            <a:cxnLst/>
            <a:rect l="l" t="t" r="r" b="b"/>
            <a:pathLst>
              <a:path w="2800350" h="28575">
                <a:moveTo>
                  <a:pt x="12195" y="28372"/>
                </a:moveTo>
                <a:lnTo>
                  <a:pt x="0" y="16268"/>
                </a:lnTo>
                <a:lnTo>
                  <a:pt x="922" y="14021"/>
                </a:lnTo>
                <a:lnTo>
                  <a:pt x="4628" y="10292"/>
                </a:lnTo>
                <a:lnTo>
                  <a:pt x="6870" y="9356"/>
                </a:lnTo>
                <a:lnTo>
                  <a:pt x="12132" y="9338"/>
                </a:lnTo>
                <a:lnTo>
                  <a:pt x="14379" y="10260"/>
                </a:lnTo>
                <a:lnTo>
                  <a:pt x="18111" y="13964"/>
                </a:lnTo>
                <a:lnTo>
                  <a:pt x="19048" y="16204"/>
                </a:lnTo>
                <a:lnTo>
                  <a:pt x="19066" y="21460"/>
                </a:lnTo>
                <a:lnTo>
                  <a:pt x="18144" y="23706"/>
                </a:lnTo>
                <a:lnTo>
                  <a:pt x="14437" y="27435"/>
                </a:lnTo>
                <a:lnTo>
                  <a:pt x="12195" y="28372"/>
                </a:lnTo>
                <a:close/>
              </a:path>
              <a:path w="2800350" h="28575">
                <a:moveTo>
                  <a:pt x="50291" y="28244"/>
                </a:moveTo>
                <a:lnTo>
                  <a:pt x="38095" y="16140"/>
                </a:lnTo>
                <a:lnTo>
                  <a:pt x="39017" y="13894"/>
                </a:lnTo>
                <a:lnTo>
                  <a:pt x="42724" y="10164"/>
                </a:lnTo>
                <a:lnTo>
                  <a:pt x="44966" y="9228"/>
                </a:lnTo>
                <a:lnTo>
                  <a:pt x="50227" y="9210"/>
                </a:lnTo>
                <a:lnTo>
                  <a:pt x="52475" y="10132"/>
                </a:lnTo>
                <a:lnTo>
                  <a:pt x="56207" y="13836"/>
                </a:lnTo>
                <a:lnTo>
                  <a:pt x="57144" y="16076"/>
                </a:lnTo>
                <a:lnTo>
                  <a:pt x="57162" y="21332"/>
                </a:lnTo>
                <a:lnTo>
                  <a:pt x="56239" y="23578"/>
                </a:lnTo>
                <a:lnTo>
                  <a:pt x="52533" y="27307"/>
                </a:lnTo>
                <a:lnTo>
                  <a:pt x="50291" y="28244"/>
                </a:lnTo>
                <a:close/>
              </a:path>
              <a:path w="2800350" h="28575">
                <a:moveTo>
                  <a:pt x="88387" y="28116"/>
                </a:moveTo>
                <a:lnTo>
                  <a:pt x="76191" y="16012"/>
                </a:lnTo>
                <a:lnTo>
                  <a:pt x="77113" y="13766"/>
                </a:lnTo>
                <a:lnTo>
                  <a:pt x="80820" y="10037"/>
                </a:lnTo>
                <a:lnTo>
                  <a:pt x="83061" y="9100"/>
                </a:lnTo>
                <a:lnTo>
                  <a:pt x="88323" y="9082"/>
                </a:lnTo>
                <a:lnTo>
                  <a:pt x="90571" y="10004"/>
                </a:lnTo>
                <a:lnTo>
                  <a:pt x="94302" y="13708"/>
                </a:lnTo>
                <a:lnTo>
                  <a:pt x="95240" y="15948"/>
                </a:lnTo>
                <a:lnTo>
                  <a:pt x="95257" y="21204"/>
                </a:lnTo>
                <a:lnTo>
                  <a:pt x="94335" y="23450"/>
                </a:lnTo>
                <a:lnTo>
                  <a:pt x="90628" y="27179"/>
                </a:lnTo>
                <a:lnTo>
                  <a:pt x="88387" y="28116"/>
                </a:lnTo>
                <a:close/>
              </a:path>
              <a:path w="2800350" h="28575">
                <a:moveTo>
                  <a:pt x="126482" y="27988"/>
                </a:moveTo>
                <a:lnTo>
                  <a:pt x="114287" y="15884"/>
                </a:lnTo>
                <a:lnTo>
                  <a:pt x="115209" y="13638"/>
                </a:lnTo>
                <a:lnTo>
                  <a:pt x="118916" y="9909"/>
                </a:lnTo>
                <a:lnTo>
                  <a:pt x="121157" y="8972"/>
                </a:lnTo>
                <a:lnTo>
                  <a:pt x="126418" y="8954"/>
                </a:lnTo>
                <a:lnTo>
                  <a:pt x="128666" y="9876"/>
                </a:lnTo>
                <a:lnTo>
                  <a:pt x="132398" y="13580"/>
                </a:lnTo>
                <a:lnTo>
                  <a:pt x="133335" y="15820"/>
                </a:lnTo>
                <a:lnTo>
                  <a:pt x="133353" y="21076"/>
                </a:lnTo>
                <a:lnTo>
                  <a:pt x="132431" y="23322"/>
                </a:lnTo>
                <a:lnTo>
                  <a:pt x="128724" y="27051"/>
                </a:lnTo>
                <a:lnTo>
                  <a:pt x="126482" y="27988"/>
                </a:lnTo>
                <a:close/>
              </a:path>
              <a:path w="2800350" h="28575">
                <a:moveTo>
                  <a:pt x="164578" y="27860"/>
                </a:moveTo>
                <a:lnTo>
                  <a:pt x="152382" y="15756"/>
                </a:lnTo>
                <a:lnTo>
                  <a:pt x="153304" y="13510"/>
                </a:lnTo>
                <a:lnTo>
                  <a:pt x="157012" y="9781"/>
                </a:lnTo>
                <a:lnTo>
                  <a:pt x="159253" y="8844"/>
                </a:lnTo>
                <a:lnTo>
                  <a:pt x="164514" y="8826"/>
                </a:lnTo>
                <a:lnTo>
                  <a:pt x="166762" y="9748"/>
                </a:lnTo>
                <a:lnTo>
                  <a:pt x="170494" y="13452"/>
                </a:lnTo>
                <a:lnTo>
                  <a:pt x="171431" y="15692"/>
                </a:lnTo>
                <a:lnTo>
                  <a:pt x="171449" y="20948"/>
                </a:lnTo>
                <a:lnTo>
                  <a:pt x="170527" y="23194"/>
                </a:lnTo>
                <a:lnTo>
                  <a:pt x="166819" y="26924"/>
                </a:lnTo>
                <a:lnTo>
                  <a:pt x="164578" y="27860"/>
                </a:lnTo>
                <a:close/>
              </a:path>
              <a:path w="2800350" h="28575">
                <a:moveTo>
                  <a:pt x="202673" y="27732"/>
                </a:moveTo>
                <a:lnTo>
                  <a:pt x="190478" y="15628"/>
                </a:lnTo>
                <a:lnTo>
                  <a:pt x="191400" y="13382"/>
                </a:lnTo>
                <a:lnTo>
                  <a:pt x="195107" y="9653"/>
                </a:lnTo>
                <a:lnTo>
                  <a:pt x="197349" y="8716"/>
                </a:lnTo>
                <a:lnTo>
                  <a:pt x="202610" y="8698"/>
                </a:lnTo>
                <a:lnTo>
                  <a:pt x="204857" y="9620"/>
                </a:lnTo>
                <a:lnTo>
                  <a:pt x="208590" y="13324"/>
                </a:lnTo>
                <a:lnTo>
                  <a:pt x="209527" y="15564"/>
                </a:lnTo>
                <a:lnTo>
                  <a:pt x="209544" y="20820"/>
                </a:lnTo>
                <a:lnTo>
                  <a:pt x="208622" y="23066"/>
                </a:lnTo>
                <a:lnTo>
                  <a:pt x="204915" y="26796"/>
                </a:lnTo>
                <a:lnTo>
                  <a:pt x="202673" y="27732"/>
                </a:lnTo>
                <a:close/>
              </a:path>
              <a:path w="2800350" h="28575">
                <a:moveTo>
                  <a:pt x="240769" y="27604"/>
                </a:moveTo>
                <a:lnTo>
                  <a:pt x="228574" y="15500"/>
                </a:lnTo>
                <a:lnTo>
                  <a:pt x="229496" y="13254"/>
                </a:lnTo>
                <a:lnTo>
                  <a:pt x="233203" y="9525"/>
                </a:lnTo>
                <a:lnTo>
                  <a:pt x="235445" y="8588"/>
                </a:lnTo>
                <a:lnTo>
                  <a:pt x="240705" y="8570"/>
                </a:lnTo>
                <a:lnTo>
                  <a:pt x="242953" y="9492"/>
                </a:lnTo>
                <a:lnTo>
                  <a:pt x="246685" y="13196"/>
                </a:lnTo>
                <a:lnTo>
                  <a:pt x="247622" y="15436"/>
                </a:lnTo>
                <a:lnTo>
                  <a:pt x="247640" y="20692"/>
                </a:lnTo>
                <a:lnTo>
                  <a:pt x="246718" y="22939"/>
                </a:lnTo>
                <a:lnTo>
                  <a:pt x="243011" y="26668"/>
                </a:lnTo>
                <a:lnTo>
                  <a:pt x="240769" y="27604"/>
                </a:lnTo>
                <a:close/>
              </a:path>
              <a:path w="2800350" h="28575">
                <a:moveTo>
                  <a:pt x="278865" y="27476"/>
                </a:moveTo>
                <a:lnTo>
                  <a:pt x="266669" y="15372"/>
                </a:lnTo>
                <a:lnTo>
                  <a:pt x="267591" y="13126"/>
                </a:lnTo>
                <a:lnTo>
                  <a:pt x="271299" y="9397"/>
                </a:lnTo>
                <a:lnTo>
                  <a:pt x="273540" y="8460"/>
                </a:lnTo>
                <a:lnTo>
                  <a:pt x="278801" y="8443"/>
                </a:lnTo>
                <a:lnTo>
                  <a:pt x="281049" y="9364"/>
                </a:lnTo>
                <a:lnTo>
                  <a:pt x="284781" y="13068"/>
                </a:lnTo>
                <a:lnTo>
                  <a:pt x="285718" y="15308"/>
                </a:lnTo>
                <a:lnTo>
                  <a:pt x="285736" y="20564"/>
                </a:lnTo>
                <a:lnTo>
                  <a:pt x="284814" y="22811"/>
                </a:lnTo>
                <a:lnTo>
                  <a:pt x="281106" y="26540"/>
                </a:lnTo>
                <a:lnTo>
                  <a:pt x="278865" y="27476"/>
                </a:lnTo>
                <a:close/>
              </a:path>
              <a:path w="2800350" h="28575">
                <a:moveTo>
                  <a:pt x="316961" y="27349"/>
                </a:moveTo>
                <a:lnTo>
                  <a:pt x="304765" y="15244"/>
                </a:lnTo>
                <a:lnTo>
                  <a:pt x="305687" y="12998"/>
                </a:lnTo>
                <a:lnTo>
                  <a:pt x="309394" y="9269"/>
                </a:lnTo>
                <a:lnTo>
                  <a:pt x="311636" y="8332"/>
                </a:lnTo>
                <a:lnTo>
                  <a:pt x="316897" y="8315"/>
                </a:lnTo>
                <a:lnTo>
                  <a:pt x="319144" y="9236"/>
                </a:lnTo>
                <a:lnTo>
                  <a:pt x="322877" y="12940"/>
                </a:lnTo>
                <a:lnTo>
                  <a:pt x="323814" y="15180"/>
                </a:lnTo>
                <a:lnTo>
                  <a:pt x="323831" y="20436"/>
                </a:lnTo>
                <a:lnTo>
                  <a:pt x="322909" y="22683"/>
                </a:lnTo>
                <a:lnTo>
                  <a:pt x="319202" y="26412"/>
                </a:lnTo>
                <a:lnTo>
                  <a:pt x="316961" y="27349"/>
                </a:lnTo>
                <a:close/>
              </a:path>
              <a:path w="2800350" h="28575">
                <a:moveTo>
                  <a:pt x="355056" y="27221"/>
                </a:moveTo>
                <a:lnTo>
                  <a:pt x="342861" y="15116"/>
                </a:lnTo>
                <a:lnTo>
                  <a:pt x="343783" y="12870"/>
                </a:lnTo>
                <a:lnTo>
                  <a:pt x="347490" y="9141"/>
                </a:lnTo>
                <a:lnTo>
                  <a:pt x="349732" y="8204"/>
                </a:lnTo>
                <a:lnTo>
                  <a:pt x="354992" y="8187"/>
                </a:lnTo>
                <a:lnTo>
                  <a:pt x="357240" y="9108"/>
                </a:lnTo>
                <a:lnTo>
                  <a:pt x="360972" y="12812"/>
                </a:lnTo>
                <a:lnTo>
                  <a:pt x="361909" y="15052"/>
                </a:lnTo>
                <a:lnTo>
                  <a:pt x="361927" y="20309"/>
                </a:lnTo>
                <a:lnTo>
                  <a:pt x="361005" y="22555"/>
                </a:lnTo>
                <a:lnTo>
                  <a:pt x="357298" y="26284"/>
                </a:lnTo>
                <a:lnTo>
                  <a:pt x="355056" y="27221"/>
                </a:lnTo>
                <a:close/>
              </a:path>
              <a:path w="2800350" h="28575">
                <a:moveTo>
                  <a:pt x="393152" y="27093"/>
                </a:moveTo>
                <a:lnTo>
                  <a:pt x="380956" y="14989"/>
                </a:lnTo>
                <a:lnTo>
                  <a:pt x="381878" y="12742"/>
                </a:lnTo>
                <a:lnTo>
                  <a:pt x="385586" y="9013"/>
                </a:lnTo>
                <a:lnTo>
                  <a:pt x="387827" y="8076"/>
                </a:lnTo>
                <a:lnTo>
                  <a:pt x="393088" y="8059"/>
                </a:lnTo>
                <a:lnTo>
                  <a:pt x="395336" y="8980"/>
                </a:lnTo>
                <a:lnTo>
                  <a:pt x="399068" y="12684"/>
                </a:lnTo>
                <a:lnTo>
                  <a:pt x="400005" y="14925"/>
                </a:lnTo>
                <a:lnTo>
                  <a:pt x="400023" y="20181"/>
                </a:lnTo>
                <a:lnTo>
                  <a:pt x="399101" y="22427"/>
                </a:lnTo>
                <a:lnTo>
                  <a:pt x="395393" y="26156"/>
                </a:lnTo>
                <a:lnTo>
                  <a:pt x="393152" y="27093"/>
                </a:lnTo>
                <a:close/>
              </a:path>
              <a:path w="2800350" h="28575">
                <a:moveTo>
                  <a:pt x="431248" y="26965"/>
                </a:moveTo>
                <a:lnTo>
                  <a:pt x="419052" y="14861"/>
                </a:lnTo>
                <a:lnTo>
                  <a:pt x="419974" y="12614"/>
                </a:lnTo>
                <a:lnTo>
                  <a:pt x="423681" y="8885"/>
                </a:lnTo>
                <a:lnTo>
                  <a:pt x="425923" y="7949"/>
                </a:lnTo>
                <a:lnTo>
                  <a:pt x="431184" y="7931"/>
                </a:lnTo>
                <a:lnTo>
                  <a:pt x="433431" y="8852"/>
                </a:lnTo>
                <a:lnTo>
                  <a:pt x="437164" y="12557"/>
                </a:lnTo>
                <a:lnTo>
                  <a:pt x="438101" y="14797"/>
                </a:lnTo>
                <a:lnTo>
                  <a:pt x="438118" y="20053"/>
                </a:lnTo>
                <a:lnTo>
                  <a:pt x="437197" y="22299"/>
                </a:lnTo>
                <a:lnTo>
                  <a:pt x="433489" y="26028"/>
                </a:lnTo>
                <a:lnTo>
                  <a:pt x="431248" y="26965"/>
                </a:lnTo>
                <a:close/>
              </a:path>
              <a:path w="2800350" h="28575">
                <a:moveTo>
                  <a:pt x="469343" y="26837"/>
                </a:moveTo>
                <a:lnTo>
                  <a:pt x="457148" y="14733"/>
                </a:lnTo>
                <a:lnTo>
                  <a:pt x="458070" y="12486"/>
                </a:lnTo>
                <a:lnTo>
                  <a:pt x="461777" y="8757"/>
                </a:lnTo>
                <a:lnTo>
                  <a:pt x="464019" y="7821"/>
                </a:lnTo>
                <a:lnTo>
                  <a:pt x="469279" y="7803"/>
                </a:lnTo>
                <a:lnTo>
                  <a:pt x="471527" y="8725"/>
                </a:lnTo>
                <a:lnTo>
                  <a:pt x="475260" y="12429"/>
                </a:lnTo>
                <a:lnTo>
                  <a:pt x="476197" y="14669"/>
                </a:lnTo>
                <a:lnTo>
                  <a:pt x="476214" y="19925"/>
                </a:lnTo>
                <a:lnTo>
                  <a:pt x="475292" y="22171"/>
                </a:lnTo>
                <a:lnTo>
                  <a:pt x="471585" y="25900"/>
                </a:lnTo>
                <a:lnTo>
                  <a:pt x="469343" y="26837"/>
                </a:lnTo>
                <a:close/>
              </a:path>
              <a:path w="2800350" h="28575">
                <a:moveTo>
                  <a:pt x="507439" y="26709"/>
                </a:moveTo>
                <a:lnTo>
                  <a:pt x="495243" y="14605"/>
                </a:lnTo>
                <a:lnTo>
                  <a:pt x="496165" y="12358"/>
                </a:lnTo>
                <a:lnTo>
                  <a:pt x="499873" y="8629"/>
                </a:lnTo>
                <a:lnTo>
                  <a:pt x="502114" y="7693"/>
                </a:lnTo>
                <a:lnTo>
                  <a:pt x="507375" y="7675"/>
                </a:lnTo>
                <a:lnTo>
                  <a:pt x="509623" y="8597"/>
                </a:lnTo>
                <a:lnTo>
                  <a:pt x="513355" y="12301"/>
                </a:lnTo>
                <a:lnTo>
                  <a:pt x="514292" y="14541"/>
                </a:lnTo>
                <a:lnTo>
                  <a:pt x="514310" y="19797"/>
                </a:lnTo>
                <a:lnTo>
                  <a:pt x="513388" y="22043"/>
                </a:lnTo>
                <a:lnTo>
                  <a:pt x="509681" y="25772"/>
                </a:lnTo>
                <a:lnTo>
                  <a:pt x="507439" y="26709"/>
                </a:lnTo>
                <a:close/>
              </a:path>
              <a:path w="2800350" h="28575">
                <a:moveTo>
                  <a:pt x="545535" y="26581"/>
                </a:moveTo>
                <a:lnTo>
                  <a:pt x="533339" y="14477"/>
                </a:lnTo>
                <a:lnTo>
                  <a:pt x="534261" y="12231"/>
                </a:lnTo>
                <a:lnTo>
                  <a:pt x="537968" y="8501"/>
                </a:lnTo>
                <a:lnTo>
                  <a:pt x="540210" y="7565"/>
                </a:lnTo>
                <a:lnTo>
                  <a:pt x="545471" y="7547"/>
                </a:lnTo>
                <a:lnTo>
                  <a:pt x="547719" y="8469"/>
                </a:lnTo>
                <a:lnTo>
                  <a:pt x="551451" y="12173"/>
                </a:lnTo>
                <a:lnTo>
                  <a:pt x="552388" y="14413"/>
                </a:lnTo>
                <a:lnTo>
                  <a:pt x="552406" y="19669"/>
                </a:lnTo>
                <a:lnTo>
                  <a:pt x="551484" y="21915"/>
                </a:lnTo>
                <a:lnTo>
                  <a:pt x="547776" y="25644"/>
                </a:lnTo>
                <a:lnTo>
                  <a:pt x="545535" y="26581"/>
                </a:lnTo>
                <a:close/>
              </a:path>
              <a:path w="2800350" h="28575">
                <a:moveTo>
                  <a:pt x="583630" y="26453"/>
                </a:moveTo>
                <a:lnTo>
                  <a:pt x="571435" y="14349"/>
                </a:lnTo>
                <a:lnTo>
                  <a:pt x="572357" y="12103"/>
                </a:lnTo>
                <a:lnTo>
                  <a:pt x="576063" y="8374"/>
                </a:lnTo>
                <a:lnTo>
                  <a:pt x="578305" y="7437"/>
                </a:lnTo>
                <a:lnTo>
                  <a:pt x="583566" y="7419"/>
                </a:lnTo>
                <a:lnTo>
                  <a:pt x="585814" y="8341"/>
                </a:lnTo>
                <a:lnTo>
                  <a:pt x="589547" y="12045"/>
                </a:lnTo>
                <a:lnTo>
                  <a:pt x="590484" y="14285"/>
                </a:lnTo>
                <a:lnTo>
                  <a:pt x="590501" y="19541"/>
                </a:lnTo>
                <a:lnTo>
                  <a:pt x="589579" y="21787"/>
                </a:lnTo>
                <a:lnTo>
                  <a:pt x="585872" y="25516"/>
                </a:lnTo>
                <a:lnTo>
                  <a:pt x="583630" y="26453"/>
                </a:lnTo>
                <a:close/>
              </a:path>
              <a:path w="2800350" h="28575">
                <a:moveTo>
                  <a:pt x="621726" y="26325"/>
                </a:moveTo>
                <a:lnTo>
                  <a:pt x="609530" y="14221"/>
                </a:lnTo>
                <a:lnTo>
                  <a:pt x="610452" y="11975"/>
                </a:lnTo>
                <a:lnTo>
                  <a:pt x="614159" y="8246"/>
                </a:lnTo>
                <a:lnTo>
                  <a:pt x="616401" y="7309"/>
                </a:lnTo>
                <a:lnTo>
                  <a:pt x="621662" y="7291"/>
                </a:lnTo>
                <a:lnTo>
                  <a:pt x="623910" y="8213"/>
                </a:lnTo>
                <a:lnTo>
                  <a:pt x="627642" y="11917"/>
                </a:lnTo>
                <a:lnTo>
                  <a:pt x="628579" y="14157"/>
                </a:lnTo>
                <a:lnTo>
                  <a:pt x="628597" y="19413"/>
                </a:lnTo>
                <a:lnTo>
                  <a:pt x="627675" y="21659"/>
                </a:lnTo>
                <a:lnTo>
                  <a:pt x="623968" y="25388"/>
                </a:lnTo>
                <a:lnTo>
                  <a:pt x="621726" y="26325"/>
                </a:lnTo>
                <a:close/>
              </a:path>
              <a:path w="2800350" h="28575">
                <a:moveTo>
                  <a:pt x="659822" y="26197"/>
                </a:moveTo>
                <a:lnTo>
                  <a:pt x="647626" y="14093"/>
                </a:lnTo>
                <a:lnTo>
                  <a:pt x="648548" y="11847"/>
                </a:lnTo>
                <a:lnTo>
                  <a:pt x="652256" y="8118"/>
                </a:lnTo>
                <a:lnTo>
                  <a:pt x="654497" y="7181"/>
                </a:lnTo>
                <a:lnTo>
                  <a:pt x="659758" y="7163"/>
                </a:lnTo>
                <a:lnTo>
                  <a:pt x="662006" y="8085"/>
                </a:lnTo>
                <a:lnTo>
                  <a:pt x="665738" y="11789"/>
                </a:lnTo>
                <a:lnTo>
                  <a:pt x="666675" y="14029"/>
                </a:lnTo>
                <a:lnTo>
                  <a:pt x="666693" y="19285"/>
                </a:lnTo>
                <a:lnTo>
                  <a:pt x="665771" y="21531"/>
                </a:lnTo>
                <a:lnTo>
                  <a:pt x="662063" y="25261"/>
                </a:lnTo>
                <a:lnTo>
                  <a:pt x="659822" y="26197"/>
                </a:lnTo>
                <a:close/>
              </a:path>
              <a:path w="2800350" h="28575">
                <a:moveTo>
                  <a:pt x="697917" y="26069"/>
                </a:moveTo>
                <a:lnTo>
                  <a:pt x="685722" y="13965"/>
                </a:lnTo>
                <a:lnTo>
                  <a:pt x="686644" y="11719"/>
                </a:lnTo>
                <a:lnTo>
                  <a:pt x="690350" y="7990"/>
                </a:lnTo>
                <a:lnTo>
                  <a:pt x="692593" y="7053"/>
                </a:lnTo>
                <a:lnTo>
                  <a:pt x="697854" y="7035"/>
                </a:lnTo>
                <a:lnTo>
                  <a:pt x="700101" y="7957"/>
                </a:lnTo>
                <a:lnTo>
                  <a:pt x="703834" y="11661"/>
                </a:lnTo>
                <a:lnTo>
                  <a:pt x="704771" y="13901"/>
                </a:lnTo>
                <a:lnTo>
                  <a:pt x="704788" y="19157"/>
                </a:lnTo>
                <a:lnTo>
                  <a:pt x="703866" y="21403"/>
                </a:lnTo>
                <a:lnTo>
                  <a:pt x="700159" y="25133"/>
                </a:lnTo>
                <a:lnTo>
                  <a:pt x="697917" y="26069"/>
                </a:lnTo>
                <a:close/>
              </a:path>
              <a:path w="2800350" h="28575">
                <a:moveTo>
                  <a:pt x="736013" y="25941"/>
                </a:moveTo>
                <a:lnTo>
                  <a:pt x="723818" y="13837"/>
                </a:lnTo>
                <a:lnTo>
                  <a:pt x="724740" y="11591"/>
                </a:lnTo>
                <a:lnTo>
                  <a:pt x="728447" y="7862"/>
                </a:lnTo>
                <a:lnTo>
                  <a:pt x="730688" y="6925"/>
                </a:lnTo>
                <a:lnTo>
                  <a:pt x="735949" y="6907"/>
                </a:lnTo>
                <a:lnTo>
                  <a:pt x="738197" y="7829"/>
                </a:lnTo>
                <a:lnTo>
                  <a:pt x="741929" y="11533"/>
                </a:lnTo>
                <a:lnTo>
                  <a:pt x="742866" y="13773"/>
                </a:lnTo>
                <a:lnTo>
                  <a:pt x="742884" y="19029"/>
                </a:lnTo>
                <a:lnTo>
                  <a:pt x="741962" y="21276"/>
                </a:lnTo>
                <a:lnTo>
                  <a:pt x="738255" y="25005"/>
                </a:lnTo>
                <a:lnTo>
                  <a:pt x="736013" y="25941"/>
                </a:lnTo>
                <a:close/>
              </a:path>
              <a:path w="2800350" h="28575">
                <a:moveTo>
                  <a:pt x="774109" y="25813"/>
                </a:moveTo>
                <a:lnTo>
                  <a:pt x="761913" y="13709"/>
                </a:lnTo>
                <a:lnTo>
                  <a:pt x="762835" y="11463"/>
                </a:lnTo>
                <a:lnTo>
                  <a:pt x="766542" y="7734"/>
                </a:lnTo>
                <a:lnTo>
                  <a:pt x="768784" y="6797"/>
                </a:lnTo>
                <a:lnTo>
                  <a:pt x="774045" y="6780"/>
                </a:lnTo>
                <a:lnTo>
                  <a:pt x="776293" y="7701"/>
                </a:lnTo>
                <a:lnTo>
                  <a:pt x="780025" y="11405"/>
                </a:lnTo>
                <a:lnTo>
                  <a:pt x="780962" y="13645"/>
                </a:lnTo>
                <a:lnTo>
                  <a:pt x="780980" y="18901"/>
                </a:lnTo>
                <a:lnTo>
                  <a:pt x="780058" y="21148"/>
                </a:lnTo>
                <a:lnTo>
                  <a:pt x="776350" y="24877"/>
                </a:lnTo>
                <a:lnTo>
                  <a:pt x="774109" y="25813"/>
                </a:lnTo>
                <a:close/>
              </a:path>
              <a:path w="2800350" h="28575">
                <a:moveTo>
                  <a:pt x="812204" y="25686"/>
                </a:moveTo>
                <a:lnTo>
                  <a:pt x="800009" y="13581"/>
                </a:lnTo>
                <a:lnTo>
                  <a:pt x="800931" y="11335"/>
                </a:lnTo>
                <a:lnTo>
                  <a:pt x="804637" y="7606"/>
                </a:lnTo>
                <a:lnTo>
                  <a:pt x="806880" y="6669"/>
                </a:lnTo>
                <a:lnTo>
                  <a:pt x="812141" y="6652"/>
                </a:lnTo>
                <a:lnTo>
                  <a:pt x="814388" y="7573"/>
                </a:lnTo>
                <a:lnTo>
                  <a:pt x="818121" y="11277"/>
                </a:lnTo>
                <a:lnTo>
                  <a:pt x="819058" y="13517"/>
                </a:lnTo>
                <a:lnTo>
                  <a:pt x="819075" y="18773"/>
                </a:lnTo>
                <a:lnTo>
                  <a:pt x="818153" y="21020"/>
                </a:lnTo>
                <a:lnTo>
                  <a:pt x="814446" y="24749"/>
                </a:lnTo>
                <a:lnTo>
                  <a:pt x="812204" y="25686"/>
                </a:lnTo>
                <a:close/>
              </a:path>
              <a:path w="2800350" h="28575">
                <a:moveTo>
                  <a:pt x="850300" y="25558"/>
                </a:moveTo>
                <a:lnTo>
                  <a:pt x="838105" y="13453"/>
                </a:lnTo>
                <a:lnTo>
                  <a:pt x="839027" y="11207"/>
                </a:lnTo>
                <a:lnTo>
                  <a:pt x="842733" y="7478"/>
                </a:lnTo>
                <a:lnTo>
                  <a:pt x="844975" y="6541"/>
                </a:lnTo>
                <a:lnTo>
                  <a:pt x="850236" y="6524"/>
                </a:lnTo>
                <a:lnTo>
                  <a:pt x="852484" y="7445"/>
                </a:lnTo>
                <a:lnTo>
                  <a:pt x="856216" y="11149"/>
                </a:lnTo>
                <a:lnTo>
                  <a:pt x="857153" y="13389"/>
                </a:lnTo>
                <a:lnTo>
                  <a:pt x="857171" y="18645"/>
                </a:lnTo>
                <a:lnTo>
                  <a:pt x="856249" y="20892"/>
                </a:lnTo>
                <a:lnTo>
                  <a:pt x="852542" y="24621"/>
                </a:lnTo>
                <a:lnTo>
                  <a:pt x="850300" y="25558"/>
                </a:lnTo>
                <a:close/>
              </a:path>
              <a:path w="2800350" h="28575">
                <a:moveTo>
                  <a:pt x="888396" y="25430"/>
                </a:moveTo>
                <a:lnTo>
                  <a:pt x="876200" y="13325"/>
                </a:lnTo>
                <a:lnTo>
                  <a:pt x="877122" y="11079"/>
                </a:lnTo>
                <a:lnTo>
                  <a:pt x="880829" y="7350"/>
                </a:lnTo>
                <a:lnTo>
                  <a:pt x="883071" y="6413"/>
                </a:lnTo>
                <a:lnTo>
                  <a:pt x="888332" y="6396"/>
                </a:lnTo>
                <a:lnTo>
                  <a:pt x="890580" y="7317"/>
                </a:lnTo>
                <a:lnTo>
                  <a:pt x="894312" y="11021"/>
                </a:lnTo>
                <a:lnTo>
                  <a:pt x="895249" y="13262"/>
                </a:lnTo>
                <a:lnTo>
                  <a:pt x="895267" y="18518"/>
                </a:lnTo>
                <a:lnTo>
                  <a:pt x="894345" y="20764"/>
                </a:lnTo>
                <a:lnTo>
                  <a:pt x="890637" y="24493"/>
                </a:lnTo>
                <a:lnTo>
                  <a:pt x="888396" y="25430"/>
                </a:lnTo>
                <a:close/>
              </a:path>
              <a:path w="2800350" h="28575">
                <a:moveTo>
                  <a:pt x="926492" y="25302"/>
                </a:moveTo>
                <a:lnTo>
                  <a:pt x="914296" y="13198"/>
                </a:lnTo>
                <a:lnTo>
                  <a:pt x="915218" y="10951"/>
                </a:lnTo>
                <a:lnTo>
                  <a:pt x="918924" y="7222"/>
                </a:lnTo>
                <a:lnTo>
                  <a:pt x="921167" y="6285"/>
                </a:lnTo>
                <a:lnTo>
                  <a:pt x="926428" y="6268"/>
                </a:lnTo>
                <a:lnTo>
                  <a:pt x="928675" y="7189"/>
                </a:lnTo>
                <a:lnTo>
                  <a:pt x="932408" y="10894"/>
                </a:lnTo>
                <a:lnTo>
                  <a:pt x="933345" y="13134"/>
                </a:lnTo>
                <a:lnTo>
                  <a:pt x="933362" y="18390"/>
                </a:lnTo>
                <a:lnTo>
                  <a:pt x="932440" y="20636"/>
                </a:lnTo>
                <a:lnTo>
                  <a:pt x="928733" y="24365"/>
                </a:lnTo>
                <a:lnTo>
                  <a:pt x="926492" y="25302"/>
                </a:lnTo>
                <a:close/>
              </a:path>
              <a:path w="2800350" h="28575">
                <a:moveTo>
                  <a:pt x="964584" y="25174"/>
                </a:moveTo>
                <a:lnTo>
                  <a:pt x="952392" y="13070"/>
                </a:lnTo>
                <a:lnTo>
                  <a:pt x="953317" y="10823"/>
                </a:lnTo>
                <a:lnTo>
                  <a:pt x="957019" y="7094"/>
                </a:lnTo>
                <a:lnTo>
                  <a:pt x="959264" y="6158"/>
                </a:lnTo>
                <a:lnTo>
                  <a:pt x="964520" y="6140"/>
                </a:lnTo>
                <a:lnTo>
                  <a:pt x="966771" y="7062"/>
                </a:lnTo>
                <a:lnTo>
                  <a:pt x="970507" y="10766"/>
                </a:lnTo>
                <a:lnTo>
                  <a:pt x="971439" y="13006"/>
                </a:lnTo>
                <a:lnTo>
                  <a:pt x="971456" y="18262"/>
                </a:lnTo>
                <a:lnTo>
                  <a:pt x="970540" y="20508"/>
                </a:lnTo>
                <a:lnTo>
                  <a:pt x="966829" y="24237"/>
                </a:lnTo>
                <a:lnTo>
                  <a:pt x="964584" y="25174"/>
                </a:lnTo>
                <a:close/>
              </a:path>
              <a:path w="2800350" h="28575">
                <a:moveTo>
                  <a:pt x="1002688" y="25046"/>
                </a:moveTo>
                <a:lnTo>
                  <a:pt x="990485" y="12942"/>
                </a:lnTo>
                <a:lnTo>
                  <a:pt x="991411" y="10695"/>
                </a:lnTo>
                <a:lnTo>
                  <a:pt x="995113" y="6966"/>
                </a:lnTo>
                <a:lnTo>
                  <a:pt x="997357" y="6030"/>
                </a:lnTo>
                <a:lnTo>
                  <a:pt x="1002624" y="6012"/>
                </a:lnTo>
                <a:lnTo>
                  <a:pt x="1004865" y="6934"/>
                </a:lnTo>
                <a:lnTo>
                  <a:pt x="1008601" y="10638"/>
                </a:lnTo>
                <a:lnTo>
                  <a:pt x="1009532" y="12878"/>
                </a:lnTo>
                <a:lnTo>
                  <a:pt x="1009550" y="18134"/>
                </a:lnTo>
                <a:lnTo>
                  <a:pt x="1008634" y="20380"/>
                </a:lnTo>
                <a:lnTo>
                  <a:pt x="1004923" y="24109"/>
                </a:lnTo>
                <a:lnTo>
                  <a:pt x="1002688" y="25046"/>
                </a:lnTo>
                <a:close/>
              </a:path>
              <a:path w="2800350" h="28575">
                <a:moveTo>
                  <a:pt x="1040781" y="24918"/>
                </a:moveTo>
                <a:lnTo>
                  <a:pt x="1028579" y="12814"/>
                </a:lnTo>
                <a:lnTo>
                  <a:pt x="1029505" y="10567"/>
                </a:lnTo>
                <a:lnTo>
                  <a:pt x="1033216" y="6838"/>
                </a:lnTo>
                <a:lnTo>
                  <a:pt x="1035451" y="5902"/>
                </a:lnTo>
                <a:lnTo>
                  <a:pt x="1040718" y="5884"/>
                </a:lnTo>
                <a:lnTo>
                  <a:pt x="1042959" y="6806"/>
                </a:lnTo>
                <a:lnTo>
                  <a:pt x="1046695" y="10510"/>
                </a:lnTo>
                <a:lnTo>
                  <a:pt x="1047636" y="12750"/>
                </a:lnTo>
                <a:lnTo>
                  <a:pt x="1047653" y="18006"/>
                </a:lnTo>
                <a:lnTo>
                  <a:pt x="1046728" y="20252"/>
                </a:lnTo>
                <a:lnTo>
                  <a:pt x="1043016" y="23981"/>
                </a:lnTo>
                <a:lnTo>
                  <a:pt x="1040781" y="24918"/>
                </a:lnTo>
                <a:close/>
              </a:path>
              <a:path w="2800350" h="28575">
                <a:moveTo>
                  <a:pt x="1078875" y="24790"/>
                </a:moveTo>
                <a:lnTo>
                  <a:pt x="1066683" y="12686"/>
                </a:lnTo>
                <a:lnTo>
                  <a:pt x="1067599" y="10440"/>
                </a:lnTo>
                <a:lnTo>
                  <a:pt x="1071310" y="6710"/>
                </a:lnTo>
                <a:lnTo>
                  <a:pt x="1073545" y="5774"/>
                </a:lnTo>
                <a:lnTo>
                  <a:pt x="1078811" y="5756"/>
                </a:lnTo>
                <a:lnTo>
                  <a:pt x="1081062" y="6678"/>
                </a:lnTo>
                <a:lnTo>
                  <a:pt x="1084789" y="10382"/>
                </a:lnTo>
                <a:lnTo>
                  <a:pt x="1085729" y="12622"/>
                </a:lnTo>
                <a:lnTo>
                  <a:pt x="1085747" y="17878"/>
                </a:lnTo>
                <a:lnTo>
                  <a:pt x="1084821" y="20124"/>
                </a:lnTo>
                <a:lnTo>
                  <a:pt x="1081120" y="23853"/>
                </a:lnTo>
                <a:lnTo>
                  <a:pt x="1078875" y="24790"/>
                </a:lnTo>
                <a:close/>
              </a:path>
              <a:path w="2800350" h="28575">
                <a:moveTo>
                  <a:pt x="1116969" y="24662"/>
                </a:moveTo>
                <a:lnTo>
                  <a:pt x="1104776" y="12558"/>
                </a:lnTo>
                <a:lnTo>
                  <a:pt x="1105693" y="10312"/>
                </a:lnTo>
                <a:lnTo>
                  <a:pt x="1109404" y="6583"/>
                </a:lnTo>
                <a:lnTo>
                  <a:pt x="1111648" y="5646"/>
                </a:lnTo>
                <a:lnTo>
                  <a:pt x="1116905" y="5628"/>
                </a:lnTo>
                <a:lnTo>
                  <a:pt x="1119156" y="6550"/>
                </a:lnTo>
                <a:lnTo>
                  <a:pt x="1122882" y="10254"/>
                </a:lnTo>
                <a:lnTo>
                  <a:pt x="1123823" y="12494"/>
                </a:lnTo>
                <a:lnTo>
                  <a:pt x="1123841" y="17750"/>
                </a:lnTo>
                <a:lnTo>
                  <a:pt x="1122915" y="19996"/>
                </a:lnTo>
                <a:lnTo>
                  <a:pt x="1119213" y="23725"/>
                </a:lnTo>
                <a:lnTo>
                  <a:pt x="1116969" y="24662"/>
                </a:lnTo>
                <a:close/>
              </a:path>
              <a:path w="2800350" h="28575">
                <a:moveTo>
                  <a:pt x="1155063" y="24534"/>
                </a:moveTo>
                <a:lnTo>
                  <a:pt x="1142870" y="12430"/>
                </a:lnTo>
                <a:lnTo>
                  <a:pt x="1143796" y="10184"/>
                </a:lnTo>
                <a:lnTo>
                  <a:pt x="1147498" y="6455"/>
                </a:lnTo>
                <a:lnTo>
                  <a:pt x="1149742" y="5518"/>
                </a:lnTo>
                <a:lnTo>
                  <a:pt x="1154999" y="5500"/>
                </a:lnTo>
                <a:lnTo>
                  <a:pt x="1157250" y="6422"/>
                </a:lnTo>
                <a:lnTo>
                  <a:pt x="1160986" y="10126"/>
                </a:lnTo>
                <a:lnTo>
                  <a:pt x="1161917" y="12366"/>
                </a:lnTo>
                <a:lnTo>
                  <a:pt x="1161935" y="17622"/>
                </a:lnTo>
                <a:lnTo>
                  <a:pt x="1161018" y="19868"/>
                </a:lnTo>
                <a:lnTo>
                  <a:pt x="1157307" y="23598"/>
                </a:lnTo>
                <a:lnTo>
                  <a:pt x="1155063" y="24534"/>
                </a:lnTo>
                <a:close/>
              </a:path>
              <a:path w="2800350" h="28575">
                <a:moveTo>
                  <a:pt x="1193166" y="24406"/>
                </a:moveTo>
                <a:lnTo>
                  <a:pt x="1180964" y="12302"/>
                </a:lnTo>
                <a:lnTo>
                  <a:pt x="1181890" y="10056"/>
                </a:lnTo>
                <a:lnTo>
                  <a:pt x="1185591" y="6327"/>
                </a:lnTo>
                <a:lnTo>
                  <a:pt x="1187836" y="5390"/>
                </a:lnTo>
                <a:lnTo>
                  <a:pt x="1193102" y="5372"/>
                </a:lnTo>
                <a:lnTo>
                  <a:pt x="1195343" y="6294"/>
                </a:lnTo>
                <a:lnTo>
                  <a:pt x="1199079" y="9998"/>
                </a:lnTo>
                <a:lnTo>
                  <a:pt x="1200011" y="12238"/>
                </a:lnTo>
                <a:lnTo>
                  <a:pt x="1200028" y="17494"/>
                </a:lnTo>
                <a:lnTo>
                  <a:pt x="1199112" y="19740"/>
                </a:lnTo>
                <a:lnTo>
                  <a:pt x="1195401" y="23470"/>
                </a:lnTo>
                <a:lnTo>
                  <a:pt x="1193166" y="24406"/>
                </a:lnTo>
                <a:close/>
              </a:path>
              <a:path w="2800350" h="28575">
                <a:moveTo>
                  <a:pt x="1231260" y="24278"/>
                </a:moveTo>
                <a:lnTo>
                  <a:pt x="1219058" y="12174"/>
                </a:lnTo>
                <a:lnTo>
                  <a:pt x="1219983" y="9928"/>
                </a:lnTo>
                <a:lnTo>
                  <a:pt x="1223695" y="6199"/>
                </a:lnTo>
                <a:lnTo>
                  <a:pt x="1225930" y="5262"/>
                </a:lnTo>
                <a:lnTo>
                  <a:pt x="1231196" y="5244"/>
                </a:lnTo>
                <a:lnTo>
                  <a:pt x="1233437" y="6166"/>
                </a:lnTo>
                <a:lnTo>
                  <a:pt x="1237173" y="9870"/>
                </a:lnTo>
                <a:lnTo>
                  <a:pt x="1238114" y="12110"/>
                </a:lnTo>
                <a:lnTo>
                  <a:pt x="1238132" y="17366"/>
                </a:lnTo>
                <a:lnTo>
                  <a:pt x="1237206" y="19613"/>
                </a:lnTo>
                <a:lnTo>
                  <a:pt x="1233495" y="23342"/>
                </a:lnTo>
                <a:lnTo>
                  <a:pt x="1231260" y="24278"/>
                </a:lnTo>
                <a:close/>
              </a:path>
              <a:path w="2800350" h="28575">
                <a:moveTo>
                  <a:pt x="1269354" y="24150"/>
                </a:moveTo>
                <a:lnTo>
                  <a:pt x="1257161" y="12046"/>
                </a:lnTo>
                <a:lnTo>
                  <a:pt x="1258077" y="9800"/>
                </a:lnTo>
                <a:lnTo>
                  <a:pt x="1261788" y="6071"/>
                </a:lnTo>
                <a:lnTo>
                  <a:pt x="1264023" y="5134"/>
                </a:lnTo>
                <a:lnTo>
                  <a:pt x="1269290" y="5116"/>
                </a:lnTo>
                <a:lnTo>
                  <a:pt x="1271540" y="6038"/>
                </a:lnTo>
                <a:lnTo>
                  <a:pt x="1275267" y="9742"/>
                </a:lnTo>
                <a:lnTo>
                  <a:pt x="1276208" y="11982"/>
                </a:lnTo>
                <a:lnTo>
                  <a:pt x="1276226" y="17238"/>
                </a:lnTo>
                <a:lnTo>
                  <a:pt x="1275300" y="19485"/>
                </a:lnTo>
                <a:lnTo>
                  <a:pt x="1271598" y="23214"/>
                </a:lnTo>
                <a:lnTo>
                  <a:pt x="1269354" y="24150"/>
                </a:lnTo>
                <a:close/>
              </a:path>
              <a:path w="2800350" h="28575">
                <a:moveTo>
                  <a:pt x="1307447" y="24022"/>
                </a:moveTo>
                <a:lnTo>
                  <a:pt x="1295255" y="11918"/>
                </a:lnTo>
                <a:lnTo>
                  <a:pt x="1296171" y="9672"/>
                </a:lnTo>
                <a:lnTo>
                  <a:pt x="1299882" y="5943"/>
                </a:lnTo>
                <a:lnTo>
                  <a:pt x="1302127" y="5006"/>
                </a:lnTo>
                <a:lnTo>
                  <a:pt x="1307384" y="4989"/>
                </a:lnTo>
                <a:lnTo>
                  <a:pt x="1309634" y="5910"/>
                </a:lnTo>
                <a:lnTo>
                  <a:pt x="1313361" y="9614"/>
                </a:lnTo>
                <a:lnTo>
                  <a:pt x="1314302" y="11854"/>
                </a:lnTo>
                <a:lnTo>
                  <a:pt x="1314319" y="17110"/>
                </a:lnTo>
                <a:lnTo>
                  <a:pt x="1313394" y="19357"/>
                </a:lnTo>
                <a:lnTo>
                  <a:pt x="1309692" y="23086"/>
                </a:lnTo>
                <a:lnTo>
                  <a:pt x="1307447" y="24022"/>
                </a:lnTo>
                <a:close/>
              </a:path>
              <a:path w="2800350" h="28575">
                <a:moveTo>
                  <a:pt x="1345541" y="23895"/>
                </a:moveTo>
                <a:lnTo>
                  <a:pt x="1333349" y="11790"/>
                </a:lnTo>
                <a:lnTo>
                  <a:pt x="1334274" y="9544"/>
                </a:lnTo>
                <a:lnTo>
                  <a:pt x="1337976" y="5815"/>
                </a:lnTo>
                <a:lnTo>
                  <a:pt x="1340220" y="4878"/>
                </a:lnTo>
                <a:lnTo>
                  <a:pt x="1345477" y="4861"/>
                </a:lnTo>
                <a:lnTo>
                  <a:pt x="1347728" y="5782"/>
                </a:lnTo>
                <a:lnTo>
                  <a:pt x="1351464" y="9486"/>
                </a:lnTo>
                <a:lnTo>
                  <a:pt x="1352395" y="11726"/>
                </a:lnTo>
                <a:lnTo>
                  <a:pt x="1352413" y="16982"/>
                </a:lnTo>
                <a:lnTo>
                  <a:pt x="1351497" y="19229"/>
                </a:lnTo>
                <a:lnTo>
                  <a:pt x="1347786" y="22958"/>
                </a:lnTo>
                <a:lnTo>
                  <a:pt x="1345541" y="23895"/>
                </a:lnTo>
                <a:close/>
              </a:path>
              <a:path w="2800350" h="28575">
                <a:moveTo>
                  <a:pt x="1383645" y="23767"/>
                </a:moveTo>
                <a:lnTo>
                  <a:pt x="1371442" y="11662"/>
                </a:lnTo>
                <a:lnTo>
                  <a:pt x="1372368" y="9416"/>
                </a:lnTo>
                <a:lnTo>
                  <a:pt x="1376070" y="5687"/>
                </a:lnTo>
                <a:lnTo>
                  <a:pt x="1378314" y="4750"/>
                </a:lnTo>
                <a:lnTo>
                  <a:pt x="1383581" y="4733"/>
                </a:lnTo>
                <a:lnTo>
                  <a:pt x="1385822" y="5654"/>
                </a:lnTo>
                <a:lnTo>
                  <a:pt x="1389558" y="9358"/>
                </a:lnTo>
                <a:lnTo>
                  <a:pt x="1390489" y="11599"/>
                </a:lnTo>
                <a:lnTo>
                  <a:pt x="1390507" y="16855"/>
                </a:lnTo>
                <a:lnTo>
                  <a:pt x="1389591" y="19101"/>
                </a:lnTo>
                <a:lnTo>
                  <a:pt x="1385879" y="22830"/>
                </a:lnTo>
                <a:lnTo>
                  <a:pt x="1383645" y="23767"/>
                </a:lnTo>
                <a:close/>
              </a:path>
              <a:path w="2800350" h="28575">
                <a:moveTo>
                  <a:pt x="1421738" y="23639"/>
                </a:moveTo>
                <a:lnTo>
                  <a:pt x="1409536" y="11535"/>
                </a:lnTo>
                <a:lnTo>
                  <a:pt x="1410462" y="9288"/>
                </a:lnTo>
                <a:lnTo>
                  <a:pt x="1414173" y="5559"/>
                </a:lnTo>
                <a:lnTo>
                  <a:pt x="1416408" y="4622"/>
                </a:lnTo>
                <a:lnTo>
                  <a:pt x="1421674" y="4605"/>
                </a:lnTo>
                <a:lnTo>
                  <a:pt x="1423916" y="5526"/>
                </a:lnTo>
                <a:lnTo>
                  <a:pt x="1427652" y="9231"/>
                </a:lnTo>
                <a:lnTo>
                  <a:pt x="1428593" y="11471"/>
                </a:lnTo>
                <a:lnTo>
                  <a:pt x="1428610" y="16727"/>
                </a:lnTo>
                <a:lnTo>
                  <a:pt x="1427684" y="18973"/>
                </a:lnTo>
                <a:lnTo>
                  <a:pt x="1423973" y="22702"/>
                </a:lnTo>
                <a:lnTo>
                  <a:pt x="1421738" y="23639"/>
                </a:lnTo>
                <a:close/>
              </a:path>
              <a:path w="2800350" h="28575">
                <a:moveTo>
                  <a:pt x="1459832" y="23511"/>
                </a:moveTo>
                <a:lnTo>
                  <a:pt x="1447639" y="11407"/>
                </a:lnTo>
                <a:lnTo>
                  <a:pt x="1448556" y="9160"/>
                </a:lnTo>
                <a:lnTo>
                  <a:pt x="1452267" y="5431"/>
                </a:lnTo>
                <a:lnTo>
                  <a:pt x="1454502" y="4495"/>
                </a:lnTo>
                <a:lnTo>
                  <a:pt x="1459768" y="4477"/>
                </a:lnTo>
                <a:lnTo>
                  <a:pt x="1462019" y="5398"/>
                </a:lnTo>
                <a:lnTo>
                  <a:pt x="1465745" y="9103"/>
                </a:lnTo>
                <a:lnTo>
                  <a:pt x="1466686" y="11343"/>
                </a:lnTo>
                <a:lnTo>
                  <a:pt x="1466704" y="16599"/>
                </a:lnTo>
                <a:lnTo>
                  <a:pt x="1465778" y="18845"/>
                </a:lnTo>
                <a:lnTo>
                  <a:pt x="1462077" y="22574"/>
                </a:lnTo>
                <a:lnTo>
                  <a:pt x="1459832" y="23511"/>
                </a:lnTo>
                <a:close/>
              </a:path>
              <a:path w="2800350" h="28575">
                <a:moveTo>
                  <a:pt x="1497926" y="23383"/>
                </a:moveTo>
                <a:lnTo>
                  <a:pt x="1485733" y="11279"/>
                </a:lnTo>
                <a:lnTo>
                  <a:pt x="1486649" y="9032"/>
                </a:lnTo>
                <a:lnTo>
                  <a:pt x="1490361" y="5303"/>
                </a:lnTo>
                <a:lnTo>
                  <a:pt x="1492605" y="4367"/>
                </a:lnTo>
                <a:lnTo>
                  <a:pt x="1497862" y="4349"/>
                </a:lnTo>
                <a:lnTo>
                  <a:pt x="1500113" y="5271"/>
                </a:lnTo>
                <a:lnTo>
                  <a:pt x="1503839" y="8975"/>
                </a:lnTo>
                <a:lnTo>
                  <a:pt x="1504780" y="11215"/>
                </a:lnTo>
                <a:lnTo>
                  <a:pt x="1504798" y="16471"/>
                </a:lnTo>
                <a:lnTo>
                  <a:pt x="1503872" y="18717"/>
                </a:lnTo>
                <a:lnTo>
                  <a:pt x="1500170" y="22446"/>
                </a:lnTo>
                <a:lnTo>
                  <a:pt x="1497926" y="23383"/>
                </a:lnTo>
                <a:close/>
              </a:path>
              <a:path w="2800350" h="28575">
                <a:moveTo>
                  <a:pt x="1536020" y="23255"/>
                </a:moveTo>
                <a:lnTo>
                  <a:pt x="1523827" y="11151"/>
                </a:lnTo>
                <a:lnTo>
                  <a:pt x="1524753" y="8904"/>
                </a:lnTo>
                <a:lnTo>
                  <a:pt x="1528454" y="5175"/>
                </a:lnTo>
                <a:lnTo>
                  <a:pt x="1530699" y="4239"/>
                </a:lnTo>
                <a:lnTo>
                  <a:pt x="1535956" y="4221"/>
                </a:lnTo>
                <a:lnTo>
                  <a:pt x="1538206" y="5143"/>
                </a:lnTo>
                <a:lnTo>
                  <a:pt x="1541943" y="8847"/>
                </a:lnTo>
                <a:lnTo>
                  <a:pt x="1542874" y="11087"/>
                </a:lnTo>
                <a:lnTo>
                  <a:pt x="1542892" y="16343"/>
                </a:lnTo>
                <a:lnTo>
                  <a:pt x="1541975" y="18589"/>
                </a:lnTo>
                <a:lnTo>
                  <a:pt x="1538264" y="22318"/>
                </a:lnTo>
                <a:lnTo>
                  <a:pt x="1536020" y="23255"/>
                </a:lnTo>
                <a:close/>
              </a:path>
              <a:path w="2800350" h="28575">
                <a:moveTo>
                  <a:pt x="1574123" y="23127"/>
                </a:moveTo>
                <a:lnTo>
                  <a:pt x="1561921" y="11023"/>
                </a:lnTo>
                <a:lnTo>
                  <a:pt x="1562847" y="8777"/>
                </a:lnTo>
                <a:lnTo>
                  <a:pt x="1566548" y="5047"/>
                </a:lnTo>
                <a:lnTo>
                  <a:pt x="1568793" y="4111"/>
                </a:lnTo>
                <a:lnTo>
                  <a:pt x="1574059" y="4093"/>
                </a:lnTo>
                <a:lnTo>
                  <a:pt x="1576300" y="5015"/>
                </a:lnTo>
                <a:lnTo>
                  <a:pt x="1580036" y="8719"/>
                </a:lnTo>
                <a:lnTo>
                  <a:pt x="1580968" y="10959"/>
                </a:lnTo>
                <a:lnTo>
                  <a:pt x="1580985" y="16215"/>
                </a:lnTo>
                <a:lnTo>
                  <a:pt x="1580069" y="18461"/>
                </a:lnTo>
                <a:lnTo>
                  <a:pt x="1576358" y="22190"/>
                </a:lnTo>
                <a:lnTo>
                  <a:pt x="1574123" y="23127"/>
                </a:lnTo>
                <a:close/>
              </a:path>
              <a:path w="2800350" h="28575">
                <a:moveTo>
                  <a:pt x="1612217" y="22999"/>
                </a:moveTo>
                <a:lnTo>
                  <a:pt x="1600015" y="10895"/>
                </a:lnTo>
                <a:lnTo>
                  <a:pt x="1600940" y="8649"/>
                </a:lnTo>
                <a:lnTo>
                  <a:pt x="1604651" y="4920"/>
                </a:lnTo>
                <a:lnTo>
                  <a:pt x="1606886" y="3983"/>
                </a:lnTo>
                <a:lnTo>
                  <a:pt x="1612153" y="3965"/>
                </a:lnTo>
                <a:lnTo>
                  <a:pt x="1614394" y="4887"/>
                </a:lnTo>
                <a:lnTo>
                  <a:pt x="1618130" y="8591"/>
                </a:lnTo>
                <a:lnTo>
                  <a:pt x="1619071" y="10831"/>
                </a:lnTo>
                <a:lnTo>
                  <a:pt x="1619089" y="16087"/>
                </a:lnTo>
                <a:lnTo>
                  <a:pt x="1618163" y="18333"/>
                </a:lnTo>
                <a:lnTo>
                  <a:pt x="1614452" y="22062"/>
                </a:lnTo>
                <a:lnTo>
                  <a:pt x="1612217" y="22999"/>
                </a:lnTo>
                <a:close/>
              </a:path>
              <a:path w="2800350" h="28575">
                <a:moveTo>
                  <a:pt x="1650311" y="22871"/>
                </a:moveTo>
                <a:lnTo>
                  <a:pt x="1638118" y="10767"/>
                </a:lnTo>
                <a:lnTo>
                  <a:pt x="1639034" y="8521"/>
                </a:lnTo>
                <a:lnTo>
                  <a:pt x="1642745" y="4792"/>
                </a:lnTo>
                <a:lnTo>
                  <a:pt x="1644980" y="3855"/>
                </a:lnTo>
                <a:lnTo>
                  <a:pt x="1650247" y="3837"/>
                </a:lnTo>
                <a:lnTo>
                  <a:pt x="1652497" y="4759"/>
                </a:lnTo>
                <a:lnTo>
                  <a:pt x="1656224" y="8463"/>
                </a:lnTo>
                <a:lnTo>
                  <a:pt x="1657165" y="10703"/>
                </a:lnTo>
                <a:lnTo>
                  <a:pt x="1657182" y="15959"/>
                </a:lnTo>
                <a:lnTo>
                  <a:pt x="1656257" y="18205"/>
                </a:lnTo>
                <a:lnTo>
                  <a:pt x="1652555" y="21934"/>
                </a:lnTo>
                <a:lnTo>
                  <a:pt x="1650311" y="22871"/>
                </a:lnTo>
                <a:close/>
              </a:path>
              <a:path w="2800350" h="28575">
                <a:moveTo>
                  <a:pt x="1688404" y="22743"/>
                </a:moveTo>
                <a:lnTo>
                  <a:pt x="1676212" y="10639"/>
                </a:lnTo>
                <a:lnTo>
                  <a:pt x="1677128" y="8393"/>
                </a:lnTo>
                <a:lnTo>
                  <a:pt x="1680839" y="4664"/>
                </a:lnTo>
                <a:lnTo>
                  <a:pt x="1683083" y="3727"/>
                </a:lnTo>
                <a:lnTo>
                  <a:pt x="1688340" y="3709"/>
                </a:lnTo>
                <a:lnTo>
                  <a:pt x="1690591" y="4631"/>
                </a:lnTo>
                <a:lnTo>
                  <a:pt x="1694318" y="8335"/>
                </a:lnTo>
                <a:lnTo>
                  <a:pt x="1695259" y="10575"/>
                </a:lnTo>
                <a:lnTo>
                  <a:pt x="1695276" y="15831"/>
                </a:lnTo>
                <a:lnTo>
                  <a:pt x="1694350" y="18077"/>
                </a:lnTo>
                <a:lnTo>
                  <a:pt x="1690649" y="21807"/>
                </a:lnTo>
                <a:lnTo>
                  <a:pt x="1688404" y="22743"/>
                </a:lnTo>
                <a:close/>
              </a:path>
              <a:path w="2800350" h="28575">
                <a:moveTo>
                  <a:pt x="1726498" y="22615"/>
                </a:moveTo>
                <a:lnTo>
                  <a:pt x="1714305" y="10511"/>
                </a:lnTo>
                <a:lnTo>
                  <a:pt x="1715231" y="8265"/>
                </a:lnTo>
                <a:lnTo>
                  <a:pt x="1718933" y="4536"/>
                </a:lnTo>
                <a:lnTo>
                  <a:pt x="1721177" y="3599"/>
                </a:lnTo>
                <a:lnTo>
                  <a:pt x="1726434" y="3581"/>
                </a:lnTo>
                <a:lnTo>
                  <a:pt x="1728685" y="4503"/>
                </a:lnTo>
                <a:lnTo>
                  <a:pt x="1732421" y="8207"/>
                </a:lnTo>
                <a:lnTo>
                  <a:pt x="1733352" y="10447"/>
                </a:lnTo>
                <a:lnTo>
                  <a:pt x="1733370" y="15703"/>
                </a:lnTo>
                <a:lnTo>
                  <a:pt x="1732454" y="17949"/>
                </a:lnTo>
                <a:lnTo>
                  <a:pt x="1728743" y="21679"/>
                </a:lnTo>
                <a:lnTo>
                  <a:pt x="1726498" y="22615"/>
                </a:lnTo>
                <a:close/>
              </a:path>
              <a:path w="2800350" h="28575">
                <a:moveTo>
                  <a:pt x="1764601" y="22487"/>
                </a:moveTo>
                <a:lnTo>
                  <a:pt x="1752399" y="10383"/>
                </a:lnTo>
                <a:lnTo>
                  <a:pt x="1753325" y="8137"/>
                </a:lnTo>
                <a:lnTo>
                  <a:pt x="1757027" y="4408"/>
                </a:lnTo>
                <a:lnTo>
                  <a:pt x="1759271" y="3471"/>
                </a:lnTo>
                <a:lnTo>
                  <a:pt x="1764537" y="3453"/>
                </a:lnTo>
                <a:lnTo>
                  <a:pt x="1766779" y="4375"/>
                </a:lnTo>
                <a:lnTo>
                  <a:pt x="1770515" y="8079"/>
                </a:lnTo>
                <a:lnTo>
                  <a:pt x="1771446" y="10319"/>
                </a:lnTo>
                <a:lnTo>
                  <a:pt x="1771464" y="15575"/>
                </a:lnTo>
                <a:lnTo>
                  <a:pt x="1770547" y="17822"/>
                </a:lnTo>
                <a:lnTo>
                  <a:pt x="1766836" y="21551"/>
                </a:lnTo>
                <a:lnTo>
                  <a:pt x="1764601" y="22487"/>
                </a:lnTo>
                <a:close/>
              </a:path>
              <a:path w="2800350" h="28575">
                <a:moveTo>
                  <a:pt x="1802695" y="22359"/>
                </a:moveTo>
                <a:lnTo>
                  <a:pt x="1790493" y="10255"/>
                </a:lnTo>
                <a:lnTo>
                  <a:pt x="1791419" y="8009"/>
                </a:lnTo>
                <a:lnTo>
                  <a:pt x="1795130" y="4280"/>
                </a:lnTo>
                <a:lnTo>
                  <a:pt x="1797365" y="3343"/>
                </a:lnTo>
                <a:lnTo>
                  <a:pt x="1802631" y="3326"/>
                </a:lnTo>
                <a:lnTo>
                  <a:pt x="1804872" y="4247"/>
                </a:lnTo>
                <a:lnTo>
                  <a:pt x="1808609" y="7951"/>
                </a:lnTo>
                <a:lnTo>
                  <a:pt x="1809549" y="10191"/>
                </a:lnTo>
                <a:lnTo>
                  <a:pt x="1809567" y="15447"/>
                </a:lnTo>
                <a:lnTo>
                  <a:pt x="1808641" y="17694"/>
                </a:lnTo>
                <a:lnTo>
                  <a:pt x="1804930" y="21423"/>
                </a:lnTo>
                <a:lnTo>
                  <a:pt x="1802695" y="22359"/>
                </a:lnTo>
                <a:close/>
              </a:path>
              <a:path w="2800350" h="28575">
                <a:moveTo>
                  <a:pt x="1840789" y="22232"/>
                </a:moveTo>
                <a:lnTo>
                  <a:pt x="1828596" y="10127"/>
                </a:lnTo>
                <a:lnTo>
                  <a:pt x="1829513" y="7881"/>
                </a:lnTo>
                <a:lnTo>
                  <a:pt x="1833224" y="4152"/>
                </a:lnTo>
                <a:lnTo>
                  <a:pt x="1835459" y="3215"/>
                </a:lnTo>
                <a:lnTo>
                  <a:pt x="1840725" y="3198"/>
                </a:lnTo>
                <a:lnTo>
                  <a:pt x="1842976" y="4119"/>
                </a:lnTo>
                <a:lnTo>
                  <a:pt x="1846702" y="7823"/>
                </a:lnTo>
                <a:lnTo>
                  <a:pt x="1847643" y="10063"/>
                </a:lnTo>
                <a:lnTo>
                  <a:pt x="1847661" y="15319"/>
                </a:lnTo>
                <a:lnTo>
                  <a:pt x="1846735" y="17566"/>
                </a:lnTo>
                <a:lnTo>
                  <a:pt x="1843033" y="21295"/>
                </a:lnTo>
                <a:lnTo>
                  <a:pt x="1840789" y="22232"/>
                </a:lnTo>
                <a:close/>
              </a:path>
              <a:path w="2800350" h="28575">
                <a:moveTo>
                  <a:pt x="1878883" y="22104"/>
                </a:moveTo>
                <a:lnTo>
                  <a:pt x="1866690" y="9999"/>
                </a:lnTo>
                <a:lnTo>
                  <a:pt x="1867606" y="7753"/>
                </a:lnTo>
                <a:lnTo>
                  <a:pt x="1871317" y="4024"/>
                </a:lnTo>
                <a:lnTo>
                  <a:pt x="1873562" y="3087"/>
                </a:lnTo>
                <a:lnTo>
                  <a:pt x="1878819" y="3070"/>
                </a:lnTo>
                <a:lnTo>
                  <a:pt x="1881069" y="3991"/>
                </a:lnTo>
                <a:lnTo>
                  <a:pt x="1884796" y="7695"/>
                </a:lnTo>
                <a:lnTo>
                  <a:pt x="1885737" y="9935"/>
                </a:lnTo>
                <a:lnTo>
                  <a:pt x="1885755" y="15192"/>
                </a:lnTo>
                <a:lnTo>
                  <a:pt x="1884829" y="17438"/>
                </a:lnTo>
                <a:lnTo>
                  <a:pt x="1881127" y="21167"/>
                </a:lnTo>
                <a:lnTo>
                  <a:pt x="1878883" y="22104"/>
                </a:lnTo>
                <a:close/>
              </a:path>
              <a:path w="2800350" h="28575">
                <a:moveTo>
                  <a:pt x="1916977" y="21976"/>
                </a:moveTo>
                <a:lnTo>
                  <a:pt x="1904784" y="9872"/>
                </a:lnTo>
                <a:lnTo>
                  <a:pt x="1905710" y="7625"/>
                </a:lnTo>
                <a:lnTo>
                  <a:pt x="1909411" y="3896"/>
                </a:lnTo>
                <a:lnTo>
                  <a:pt x="1911656" y="2959"/>
                </a:lnTo>
                <a:lnTo>
                  <a:pt x="1916913" y="2942"/>
                </a:lnTo>
                <a:lnTo>
                  <a:pt x="1919163" y="3863"/>
                </a:lnTo>
                <a:lnTo>
                  <a:pt x="1922899" y="7567"/>
                </a:lnTo>
                <a:lnTo>
                  <a:pt x="1923831" y="9808"/>
                </a:lnTo>
                <a:lnTo>
                  <a:pt x="1923848" y="15064"/>
                </a:lnTo>
                <a:lnTo>
                  <a:pt x="1922932" y="17310"/>
                </a:lnTo>
                <a:lnTo>
                  <a:pt x="1919221" y="21039"/>
                </a:lnTo>
                <a:lnTo>
                  <a:pt x="1916977" y="21976"/>
                </a:lnTo>
                <a:close/>
              </a:path>
              <a:path w="2800350" h="28575">
                <a:moveTo>
                  <a:pt x="1955080" y="21848"/>
                </a:moveTo>
                <a:lnTo>
                  <a:pt x="1942878" y="9744"/>
                </a:lnTo>
                <a:lnTo>
                  <a:pt x="1943803" y="7497"/>
                </a:lnTo>
                <a:lnTo>
                  <a:pt x="1947505" y="3768"/>
                </a:lnTo>
                <a:lnTo>
                  <a:pt x="1949749" y="2832"/>
                </a:lnTo>
                <a:lnTo>
                  <a:pt x="1955016" y="2814"/>
                </a:lnTo>
                <a:lnTo>
                  <a:pt x="1957257" y="3735"/>
                </a:lnTo>
                <a:lnTo>
                  <a:pt x="1960993" y="7440"/>
                </a:lnTo>
                <a:lnTo>
                  <a:pt x="1961925" y="9680"/>
                </a:lnTo>
                <a:lnTo>
                  <a:pt x="1961942" y="14936"/>
                </a:lnTo>
                <a:lnTo>
                  <a:pt x="1961026" y="17182"/>
                </a:lnTo>
                <a:lnTo>
                  <a:pt x="1957315" y="20911"/>
                </a:lnTo>
                <a:lnTo>
                  <a:pt x="1955080" y="21848"/>
                </a:lnTo>
                <a:close/>
              </a:path>
              <a:path w="2800350" h="28575">
                <a:moveTo>
                  <a:pt x="1993174" y="21720"/>
                </a:moveTo>
                <a:lnTo>
                  <a:pt x="1980971" y="9616"/>
                </a:lnTo>
                <a:lnTo>
                  <a:pt x="1981897" y="7369"/>
                </a:lnTo>
                <a:lnTo>
                  <a:pt x="1985608" y="3640"/>
                </a:lnTo>
                <a:lnTo>
                  <a:pt x="1987843" y="2704"/>
                </a:lnTo>
                <a:lnTo>
                  <a:pt x="1993110" y="2686"/>
                </a:lnTo>
                <a:lnTo>
                  <a:pt x="1995351" y="3608"/>
                </a:lnTo>
                <a:lnTo>
                  <a:pt x="1999087" y="7312"/>
                </a:lnTo>
                <a:lnTo>
                  <a:pt x="2000028" y="9552"/>
                </a:lnTo>
                <a:lnTo>
                  <a:pt x="2000045" y="14808"/>
                </a:lnTo>
                <a:lnTo>
                  <a:pt x="1999120" y="17054"/>
                </a:lnTo>
                <a:lnTo>
                  <a:pt x="1995409" y="20783"/>
                </a:lnTo>
                <a:lnTo>
                  <a:pt x="1993174" y="21720"/>
                </a:lnTo>
                <a:close/>
              </a:path>
              <a:path w="2800350" h="28575">
                <a:moveTo>
                  <a:pt x="2031267" y="21592"/>
                </a:moveTo>
                <a:lnTo>
                  <a:pt x="2019075" y="9488"/>
                </a:lnTo>
                <a:lnTo>
                  <a:pt x="2019991" y="7241"/>
                </a:lnTo>
                <a:lnTo>
                  <a:pt x="2023702" y="3512"/>
                </a:lnTo>
                <a:lnTo>
                  <a:pt x="2025937" y="2576"/>
                </a:lnTo>
                <a:lnTo>
                  <a:pt x="2031203" y="2558"/>
                </a:lnTo>
                <a:lnTo>
                  <a:pt x="2033454" y="3480"/>
                </a:lnTo>
                <a:lnTo>
                  <a:pt x="2037181" y="7184"/>
                </a:lnTo>
                <a:lnTo>
                  <a:pt x="2038122" y="9424"/>
                </a:lnTo>
                <a:lnTo>
                  <a:pt x="2038139" y="14680"/>
                </a:lnTo>
                <a:lnTo>
                  <a:pt x="2037213" y="16926"/>
                </a:lnTo>
                <a:lnTo>
                  <a:pt x="2033512" y="20655"/>
                </a:lnTo>
                <a:lnTo>
                  <a:pt x="2031267" y="21592"/>
                </a:lnTo>
                <a:close/>
              </a:path>
              <a:path w="2800350" h="28575">
                <a:moveTo>
                  <a:pt x="2069361" y="21464"/>
                </a:moveTo>
                <a:lnTo>
                  <a:pt x="2057168" y="9360"/>
                </a:lnTo>
                <a:lnTo>
                  <a:pt x="2058085" y="7114"/>
                </a:lnTo>
                <a:lnTo>
                  <a:pt x="2061796" y="3384"/>
                </a:lnTo>
                <a:lnTo>
                  <a:pt x="2064040" y="2448"/>
                </a:lnTo>
                <a:lnTo>
                  <a:pt x="2069297" y="2430"/>
                </a:lnTo>
                <a:lnTo>
                  <a:pt x="2071548" y="3352"/>
                </a:lnTo>
                <a:lnTo>
                  <a:pt x="2075275" y="7056"/>
                </a:lnTo>
                <a:lnTo>
                  <a:pt x="2076215" y="9296"/>
                </a:lnTo>
                <a:lnTo>
                  <a:pt x="2076233" y="14552"/>
                </a:lnTo>
                <a:lnTo>
                  <a:pt x="2075307" y="16798"/>
                </a:lnTo>
                <a:lnTo>
                  <a:pt x="2071606" y="20527"/>
                </a:lnTo>
                <a:lnTo>
                  <a:pt x="2069361" y="21464"/>
                </a:lnTo>
                <a:close/>
              </a:path>
              <a:path w="2800350" h="28575">
                <a:moveTo>
                  <a:pt x="2107455" y="21336"/>
                </a:moveTo>
                <a:lnTo>
                  <a:pt x="2095262" y="9232"/>
                </a:lnTo>
                <a:lnTo>
                  <a:pt x="2096188" y="6986"/>
                </a:lnTo>
                <a:lnTo>
                  <a:pt x="2099890" y="3257"/>
                </a:lnTo>
                <a:lnTo>
                  <a:pt x="2102134" y="2320"/>
                </a:lnTo>
                <a:lnTo>
                  <a:pt x="2107391" y="2302"/>
                </a:lnTo>
                <a:lnTo>
                  <a:pt x="2109642" y="3224"/>
                </a:lnTo>
                <a:lnTo>
                  <a:pt x="2113378" y="6928"/>
                </a:lnTo>
                <a:lnTo>
                  <a:pt x="2114309" y="9168"/>
                </a:lnTo>
                <a:lnTo>
                  <a:pt x="2114327" y="14424"/>
                </a:lnTo>
                <a:lnTo>
                  <a:pt x="2113411" y="16670"/>
                </a:lnTo>
                <a:lnTo>
                  <a:pt x="2109699" y="20399"/>
                </a:lnTo>
                <a:lnTo>
                  <a:pt x="2107455" y="21336"/>
                </a:lnTo>
                <a:close/>
              </a:path>
              <a:path w="2800350" h="28575">
                <a:moveTo>
                  <a:pt x="2145558" y="21208"/>
                </a:moveTo>
                <a:lnTo>
                  <a:pt x="2133356" y="9104"/>
                </a:lnTo>
                <a:lnTo>
                  <a:pt x="2134282" y="6858"/>
                </a:lnTo>
                <a:lnTo>
                  <a:pt x="2137983" y="3129"/>
                </a:lnTo>
                <a:lnTo>
                  <a:pt x="2140228" y="2192"/>
                </a:lnTo>
                <a:lnTo>
                  <a:pt x="2145494" y="2174"/>
                </a:lnTo>
                <a:lnTo>
                  <a:pt x="2147735" y="3096"/>
                </a:lnTo>
                <a:lnTo>
                  <a:pt x="2151472" y="6800"/>
                </a:lnTo>
                <a:lnTo>
                  <a:pt x="2152403" y="9040"/>
                </a:lnTo>
                <a:lnTo>
                  <a:pt x="2152421" y="14296"/>
                </a:lnTo>
                <a:lnTo>
                  <a:pt x="2151504" y="16542"/>
                </a:lnTo>
                <a:lnTo>
                  <a:pt x="2147793" y="20271"/>
                </a:lnTo>
                <a:lnTo>
                  <a:pt x="2145558" y="21208"/>
                </a:lnTo>
                <a:close/>
              </a:path>
              <a:path w="2800350" h="28575">
                <a:moveTo>
                  <a:pt x="2183652" y="21080"/>
                </a:moveTo>
                <a:lnTo>
                  <a:pt x="2171450" y="8976"/>
                </a:lnTo>
                <a:lnTo>
                  <a:pt x="2172376" y="6730"/>
                </a:lnTo>
                <a:lnTo>
                  <a:pt x="2176087" y="3001"/>
                </a:lnTo>
                <a:lnTo>
                  <a:pt x="2178322" y="2064"/>
                </a:lnTo>
                <a:lnTo>
                  <a:pt x="2183588" y="2046"/>
                </a:lnTo>
                <a:lnTo>
                  <a:pt x="2185829" y="2968"/>
                </a:lnTo>
                <a:lnTo>
                  <a:pt x="2189565" y="6672"/>
                </a:lnTo>
                <a:lnTo>
                  <a:pt x="2190506" y="8912"/>
                </a:lnTo>
                <a:lnTo>
                  <a:pt x="2190524" y="14168"/>
                </a:lnTo>
                <a:lnTo>
                  <a:pt x="2189598" y="16414"/>
                </a:lnTo>
                <a:lnTo>
                  <a:pt x="2185887" y="20144"/>
                </a:lnTo>
                <a:lnTo>
                  <a:pt x="2183652" y="21080"/>
                </a:lnTo>
                <a:close/>
              </a:path>
              <a:path w="2800350" h="28575">
                <a:moveTo>
                  <a:pt x="2221746" y="20952"/>
                </a:moveTo>
                <a:lnTo>
                  <a:pt x="2209553" y="8848"/>
                </a:lnTo>
                <a:lnTo>
                  <a:pt x="2210469" y="6602"/>
                </a:lnTo>
                <a:lnTo>
                  <a:pt x="2214181" y="2873"/>
                </a:lnTo>
                <a:lnTo>
                  <a:pt x="2216415" y="1936"/>
                </a:lnTo>
                <a:lnTo>
                  <a:pt x="2221682" y="1918"/>
                </a:lnTo>
                <a:lnTo>
                  <a:pt x="2223933" y="2840"/>
                </a:lnTo>
                <a:lnTo>
                  <a:pt x="2227659" y="6544"/>
                </a:lnTo>
                <a:lnTo>
                  <a:pt x="2228600" y="8784"/>
                </a:lnTo>
                <a:lnTo>
                  <a:pt x="2228618" y="14040"/>
                </a:lnTo>
                <a:lnTo>
                  <a:pt x="2227692" y="16286"/>
                </a:lnTo>
                <a:lnTo>
                  <a:pt x="2223990" y="20016"/>
                </a:lnTo>
                <a:lnTo>
                  <a:pt x="2221746" y="20952"/>
                </a:lnTo>
                <a:close/>
              </a:path>
              <a:path w="2800350" h="28575">
                <a:moveTo>
                  <a:pt x="2259840" y="20824"/>
                </a:moveTo>
                <a:lnTo>
                  <a:pt x="2247647" y="8720"/>
                </a:lnTo>
                <a:lnTo>
                  <a:pt x="2248563" y="6474"/>
                </a:lnTo>
                <a:lnTo>
                  <a:pt x="2252274" y="2745"/>
                </a:lnTo>
                <a:lnTo>
                  <a:pt x="2254519" y="1808"/>
                </a:lnTo>
                <a:lnTo>
                  <a:pt x="2259776" y="1790"/>
                </a:lnTo>
                <a:lnTo>
                  <a:pt x="2262026" y="2712"/>
                </a:lnTo>
                <a:lnTo>
                  <a:pt x="2265753" y="6416"/>
                </a:lnTo>
                <a:lnTo>
                  <a:pt x="2266694" y="8656"/>
                </a:lnTo>
                <a:lnTo>
                  <a:pt x="2266711" y="13912"/>
                </a:lnTo>
                <a:lnTo>
                  <a:pt x="2265786" y="16159"/>
                </a:lnTo>
                <a:lnTo>
                  <a:pt x="2262084" y="19888"/>
                </a:lnTo>
                <a:lnTo>
                  <a:pt x="2259840" y="20824"/>
                </a:lnTo>
                <a:close/>
              </a:path>
              <a:path w="2800350" h="28575">
                <a:moveTo>
                  <a:pt x="2297933" y="20696"/>
                </a:moveTo>
                <a:lnTo>
                  <a:pt x="2285741" y="8592"/>
                </a:lnTo>
                <a:lnTo>
                  <a:pt x="2286666" y="6346"/>
                </a:lnTo>
                <a:lnTo>
                  <a:pt x="2290368" y="2617"/>
                </a:lnTo>
                <a:lnTo>
                  <a:pt x="2292613" y="1680"/>
                </a:lnTo>
                <a:lnTo>
                  <a:pt x="2297869" y="1663"/>
                </a:lnTo>
                <a:lnTo>
                  <a:pt x="2300120" y="2584"/>
                </a:lnTo>
                <a:lnTo>
                  <a:pt x="2303856" y="6288"/>
                </a:lnTo>
                <a:lnTo>
                  <a:pt x="2304788" y="8528"/>
                </a:lnTo>
                <a:lnTo>
                  <a:pt x="2304805" y="13784"/>
                </a:lnTo>
                <a:lnTo>
                  <a:pt x="2303889" y="16031"/>
                </a:lnTo>
                <a:lnTo>
                  <a:pt x="2300178" y="19760"/>
                </a:lnTo>
                <a:lnTo>
                  <a:pt x="2297933" y="20696"/>
                </a:lnTo>
                <a:close/>
              </a:path>
              <a:path w="2800350" h="28575">
                <a:moveTo>
                  <a:pt x="2336037" y="20568"/>
                </a:moveTo>
                <a:lnTo>
                  <a:pt x="2323834" y="8464"/>
                </a:lnTo>
                <a:lnTo>
                  <a:pt x="2324760" y="6218"/>
                </a:lnTo>
                <a:lnTo>
                  <a:pt x="2328462" y="2489"/>
                </a:lnTo>
                <a:lnTo>
                  <a:pt x="2330706" y="1552"/>
                </a:lnTo>
                <a:lnTo>
                  <a:pt x="2335973" y="1535"/>
                </a:lnTo>
                <a:lnTo>
                  <a:pt x="2338214" y="2456"/>
                </a:lnTo>
                <a:lnTo>
                  <a:pt x="2341950" y="6160"/>
                </a:lnTo>
                <a:lnTo>
                  <a:pt x="2342881" y="8400"/>
                </a:lnTo>
                <a:lnTo>
                  <a:pt x="2342899" y="13656"/>
                </a:lnTo>
                <a:lnTo>
                  <a:pt x="2341983" y="15903"/>
                </a:lnTo>
                <a:lnTo>
                  <a:pt x="2338272" y="19632"/>
                </a:lnTo>
                <a:lnTo>
                  <a:pt x="2336037" y="20568"/>
                </a:lnTo>
                <a:close/>
              </a:path>
              <a:path w="2800350" h="28575">
                <a:moveTo>
                  <a:pt x="2374130" y="20441"/>
                </a:moveTo>
                <a:lnTo>
                  <a:pt x="2361928" y="8336"/>
                </a:lnTo>
                <a:lnTo>
                  <a:pt x="2362854" y="6090"/>
                </a:lnTo>
                <a:lnTo>
                  <a:pt x="2366565" y="2361"/>
                </a:lnTo>
                <a:lnTo>
                  <a:pt x="2368800" y="1424"/>
                </a:lnTo>
                <a:lnTo>
                  <a:pt x="2374067" y="1407"/>
                </a:lnTo>
                <a:lnTo>
                  <a:pt x="2376308" y="2328"/>
                </a:lnTo>
                <a:lnTo>
                  <a:pt x="2380044" y="6032"/>
                </a:lnTo>
                <a:lnTo>
                  <a:pt x="2380985" y="8272"/>
                </a:lnTo>
                <a:lnTo>
                  <a:pt x="2381002" y="13528"/>
                </a:lnTo>
                <a:lnTo>
                  <a:pt x="2380077" y="15775"/>
                </a:lnTo>
                <a:lnTo>
                  <a:pt x="2376365" y="19504"/>
                </a:lnTo>
                <a:lnTo>
                  <a:pt x="2374130" y="20441"/>
                </a:lnTo>
                <a:close/>
              </a:path>
              <a:path w="2800350" h="28575">
                <a:moveTo>
                  <a:pt x="2412224" y="20313"/>
                </a:moveTo>
                <a:lnTo>
                  <a:pt x="2400032" y="8208"/>
                </a:lnTo>
                <a:lnTo>
                  <a:pt x="2400948" y="5962"/>
                </a:lnTo>
                <a:lnTo>
                  <a:pt x="2404659" y="2233"/>
                </a:lnTo>
                <a:lnTo>
                  <a:pt x="2406894" y="1296"/>
                </a:lnTo>
                <a:lnTo>
                  <a:pt x="2412160" y="1279"/>
                </a:lnTo>
                <a:lnTo>
                  <a:pt x="2414411" y="2200"/>
                </a:lnTo>
                <a:lnTo>
                  <a:pt x="2418138" y="5904"/>
                </a:lnTo>
                <a:lnTo>
                  <a:pt x="2419078" y="8145"/>
                </a:lnTo>
                <a:lnTo>
                  <a:pt x="2419096" y="13401"/>
                </a:lnTo>
                <a:lnTo>
                  <a:pt x="2418170" y="15647"/>
                </a:lnTo>
                <a:lnTo>
                  <a:pt x="2414469" y="19376"/>
                </a:lnTo>
                <a:lnTo>
                  <a:pt x="2412224" y="20313"/>
                </a:lnTo>
                <a:close/>
              </a:path>
              <a:path w="2800350" h="28575">
                <a:moveTo>
                  <a:pt x="2450318" y="20185"/>
                </a:moveTo>
                <a:lnTo>
                  <a:pt x="2438125" y="8081"/>
                </a:lnTo>
                <a:lnTo>
                  <a:pt x="2439042" y="5834"/>
                </a:lnTo>
                <a:lnTo>
                  <a:pt x="2442753" y="2105"/>
                </a:lnTo>
                <a:lnTo>
                  <a:pt x="2444997" y="1168"/>
                </a:lnTo>
                <a:lnTo>
                  <a:pt x="2450254" y="1151"/>
                </a:lnTo>
                <a:lnTo>
                  <a:pt x="2452505" y="2072"/>
                </a:lnTo>
                <a:lnTo>
                  <a:pt x="2456231" y="5777"/>
                </a:lnTo>
                <a:lnTo>
                  <a:pt x="2457172" y="8017"/>
                </a:lnTo>
                <a:lnTo>
                  <a:pt x="2457190" y="13273"/>
                </a:lnTo>
                <a:lnTo>
                  <a:pt x="2456264" y="15519"/>
                </a:lnTo>
                <a:lnTo>
                  <a:pt x="2452562" y="19248"/>
                </a:lnTo>
                <a:lnTo>
                  <a:pt x="2450318" y="20185"/>
                </a:lnTo>
                <a:close/>
              </a:path>
              <a:path w="2800350" h="28575">
                <a:moveTo>
                  <a:pt x="2488412" y="20057"/>
                </a:moveTo>
                <a:lnTo>
                  <a:pt x="2476219" y="7953"/>
                </a:lnTo>
                <a:lnTo>
                  <a:pt x="2477145" y="5706"/>
                </a:lnTo>
                <a:lnTo>
                  <a:pt x="2480847" y="1977"/>
                </a:lnTo>
                <a:lnTo>
                  <a:pt x="2483091" y="1041"/>
                </a:lnTo>
                <a:lnTo>
                  <a:pt x="2488348" y="1023"/>
                </a:lnTo>
                <a:lnTo>
                  <a:pt x="2490599" y="1945"/>
                </a:lnTo>
                <a:lnTo>
                  <a:pt x="2494335" y="5649"/>
                </a:lnTo>
                <a:lnTo>
                  <a:pt x="2495266" y="7889"/>
                </a:lnTo>
                <a:lnTo>
                  <a:pt x="2495284" y="13145"/>
                </a:lnTo>
                <a:lnTo>
                  <a:pt x="2494367" y="15391"/>
                </a:lnTo>
                <a:lnTo>
                  <a:pt x="2490656" y="19120"/>
                </a:lnTo>
                <a:lnTo>
                  <a:pt x="2488412" y="20057"/>
                </a:lnTo>
                <a:close/>
              </a:path>
              <a:path w="2800350" h="28575">
                <a:moveTo>
                  <a:pt x="2526515" y="19929"/>
                </a:moveTo>
                <a:lnTo>
                  <a:pt x="2514313" y="7825"/>
                </a:lnTo>
                <a:lnTo>
                  <a:pt x="2515239" y="5578"/>
                </a:lnTo>
                <a:lnTo>
                  <a:pt x="2518940" y="1849"/>
                </a:lnTo>
                <a:lnTo>
                  <a:pt x="2521185" y="913"/>
                </a:lnTo>
                <a:lnTo>
                  <a:pt x="2526451" y="895"/>
                </a:lnTo>
                <a:lnTo>
                  <a:pt x="2528692" y="1817"/>
                </a:lnTo>
                <a:lnTo>
                  <a:pt x="2532428" y="5521"/>
                </a:lnTo>
                <a:lnTo>
                  <a:pt x="2533360" y="7761"/>
                </a:lnTo>
                <a:lnTo>
                  <a:pt x="2533377" y="13017"/>
                </a:lnTo>
                <a:lnTo>
                  <a:pt x="2532461" y="15263"/>
                </a:lnTo>
                <a:lnTo>
                  <a:pt x="2528750" y="18992"/>
                </a:lnTo>
                <a:lnTo>
                  <a:pt x="2526515" y="19929"/>
                </a:lnTo>
                <a:close/>
              </a:path>
              <a:path w="2800350" h="28575">
                <a:moveTo>
                  <a:pt x="2564609" y="19801"/>
                </a:moveTo>
                <a:lnTo>
                  <a:pt x="2552407" y="7697"/>
                </a:lnTo>
                <a:lnTo>
                  <a:pt x="2553332" y="5450"/>
                </a:lnTo>
                <a:lnTo>
                  <a:pt x="2557044" y="1721"/>
                </a:lnTo>
                <a:lnTo>
                  <a:pt x="2559279" y="785"/>
                </a:lnTo>
                <a:lnTo>
                  <a:pt x="2564545" y="767"/>
                </a:lnTo>
                <a:lnTo>
                  <a:pt x="2566786" y="1689"/>
                </a:lnTo>
                <a:lnTo>
                  <a:pt x="2570522" y="5393"/>
                </a:lnTo>
                <a:lnTo>
                  <a:pt x="2571463" y="7633"/>
                </a:lnTo>
                <a:lnTo>
                  <a:pt x="2571481" y="12889"/>
                </a:lnTo>
                <a:lnTo>
                  <a:pt x="2570555" y="15135"/>
                </a:lnTo>
                <a:lnTo>
                  <a:pt x="2566844" y="18864"/>
                </a:lnTo>
                <a:lnTo>
                  <a:pt x="2564609" y="19801"/>
                </a:lnTo>
                <a:close/>
              </a:path>
              <a:path w="2800350" h="28575">
                <a:moveTo>
                  <a:pt x="2602703" y="19673"/>
                </a:moveTo>
                <a:lnTo>
                  <a:pt x="2590510" y="7569"/>
                </a:lnTo>
                <a:lnTo>
                  <a:pt x="2591426" y="5323"/>
                </a:lnTo>
                <a:lnTo>
                  <a:pt x="2595137" y="1593"/>
                </a:lnTo>
                <a:lnTo>
                  <a:pt x="2597372" y="657"/>
                </a:lnTo>
                <a:lnTo>
                  <a:pt x="2602639" y="639"/>
                </a:lnTo>
                <a:lnTo>
                  <a:pt x="2604889" y="1561"/>
                </a:lnTo>
                <a:lnTo>
                  <a:pt x="2608616" y="5265"/>
                </a:lnTo>
                <a:lnTo>
                  <a:pt x="2609557" y="7505"/>
                </a:lnTo>
                <a:lnTo>
                  <a:pt x="2609575" y="12761"/>
                </a:lnTo>
                <a:lnTo>
                  <a:pt x="2608649" y="15007"/>
                </a:lnTo>
                <a:lnTo>
                  <a:pt x="2604947" y="18736"/>
                </a:lnTo>
                <a:lnTo>
                  <a:pt x="2602703" y="19673"/>
                </a:lnTo>
                <a:close/>
              </a:path>
              <a:path w="2800350" h="28575">
                <a:moveTo>
                  <a:pt x="2640796" y="19545"/>
                </a:moveTo>
                <a:lnTo>
                  <a:pt x="2628604" y="7441"/>
                </a:lnTo>
                <a:lnTo>
                  <a:pt x="2629520" y="5195"/>
                </a:lnTo>
                <a:lnTo>
                  <a:pt x="2633231" y="1466"/>
                </a:lnTo>
                <a:lnTo>
                  <a:pt x="2635476" y="529"/>
                </a:lnTo>
                <a:lnTo>
                  <a:pt x="2640733" y="511"/>
                </a:lnTo>
                <a:lnTo>
                  <a:pt x="2642983" y="1433"/>
                </a:lnTo>
                <a:lnTo>
                  <a:pt x="2646710" y="5137"/>
                </a:lnTo>
                <a:lnTo>
                  <a:pt x="2647651" y="7377"/>
                </a:lnTo>
                <a:lnTo>
                  <a:pt x="2647668" y="12633"/>
                </a:lnTo>
                <a:lnTo>
                  <a:pt x="2646743" y="14879"/>
                </a:lnTo>
                <a:lnTo>
                  <a:pt x="2643041" y="18608"/>
                </a:lnTo>
                <a:lnTo>
                  <a:pt x="2640796" y="19545"/>
                </a:lnTo>
                <a:close/>
              </a:path>
              <a:path w="2800350" h="28575">
                <a:moveTo>
                  <a:pt x="2678890" y="19417"/>
                </a:moveTo>
                <a:lnTo>
                  <a:pt x="2666698" y="7313"/>
                </a:lnTo>
                <a:lnTo>
                  <a:pt x="2667623" y="5067"/>
                </a:lnTo>
                <a:lnTo>
                  <a:pt x="2671325" y="1338"/>
                </a:lnTo>
                <a:lnTo>
                  <a:pt x="2673569" y="401"/>
                </a:lnTo>
                <a:lnTo>
                  <a:pt x="2678826" y="383"/>
                </a:lnTo>
                <a:lnTo>
                  <a:pt x="2681077" y="1305"/>
                </a:lnTo>
                <a:lnTo>
                  <a:pt x="2684813" y="5009"/>
                </a:lnTo>
                <a:lnTo>
                  <a:pt x="2685744" y="7249"/>
                </a:lnTo>
                <a:lnTo>
                  <a:pt x="2685762" y="12505"/>
                </a:lnTo>
                <a:lnTo>
                  <a:pt x="2684846" y="14751"/>
                </a:lnTo>
                <a:lnTo>
                  <a:pt x="2681135" y="18481"/>
                </a:lnTo>
                <a:lnTo>
                  <a:pt x="2678890" y="19417"/>
                </a:lnTo>
                <a:close/>
              </a:path>
              <a:path w="2800350" h="28575">
                <a:moveTo>
                  <a:pt x="2716994" y="19289"/>
                </a:moveTo>
                <a:lnTo>
                  <a:pt x="2704791" y="7185"/>
                </a:lnTo>
                <a:lnTo>
                  <a:pt x="2705717" y="4939"/>
                </a:lnTo>
                <a:lnTo>
                  <a:pt x="2709419" y="1210"/>
                </a:lnTo>
                <a:lnTo>
                  <a:pt x="2711663" y="273"/>
                </a:lnTo>
                <a:lnTo>
                  <a:pt x="2716930" y="255"/>
                </a:lnTo>
                <a:lnTo>
                  <a:pt x="2719171" y="1177"/>
                </a:lnTo>
                <a:lnTo>
                  <a:pt x="2722907" y="4881"/>
                </a:lnTo>
                <a:lnTo>
                  <a:pt x="2723838" y="7121"/>
                </a:lnTo>
                <a:lnTo>
                  <a:pt x="2723856" y="12377"/>
                </a:lnTo>
                <a:lnTo>
                  <a:pt x="2722940" y="14623"/>
                </a:lnTo>
                <a:lnTo>
                  <a:pt x="2719228" y="18353"/>
                </a:lnTo>
                <a:lnTo>
                  <a:pt x="2716994" y="19289"/>
                </a:lnTo>
                <a:close/>
              </a:path>
              <a:path w="2800350" h="28575">
                <a:moveTo>
                  <a:pt x="2755087" y="19161"/>
                </a:moveTo>
                <a:lnTo>
                  <a:pt x="2742885" y="7057"/>
                </a:lnTo>
                <a:lnTo>
                  <a:pt x="2743811" y="4811"/>
                </a:lnTo>
                <a:lnTo>
                  <a:pt x="2747522" y="1082"/>
                </a:lnTo>
                <a:lnTo>
                  <a:pt x="2749757" y="145"/>
                </a:lnTo>
                <a:lnTo>
                  <a:pt x="2755023" y="127"/>
                </a:lnTo>
                <a:lnTo>
                  <a:pt x="2757265" y="1049"/>
                </a:lnTo>
                <a:lnTo>
                  <a:pt x="2761001" y="4753"/>
                </a:lnTo>
                <a:lnTo>
                  <a:pt x="2761942" y="6993"/>
                </a:lnTo>
                <a:lnTo>
                  <a:pt x="2761959" y="12249"/>
                </a:lnTo>
                <a:lnTo>
                  <a:pt x="2761033" y="14496"/>
                </a:lnTo>
                <a:lnTo>
                  <a:pt x="2757322" y="18225"/>
                </a:lnTo>
                <a:lnTo>
                  <a:pt x="2755087" y="19161"/>
                </a:lnTo>
                <a:close/>
              </a:path>
              <a:path w="2800350" h="28575">
                <a:moveTo>
                  <a:pt x="2793181" y="19033"/>
                </a:moveTo>
                <a:lnTo>
                  <a:pt x="2780988" y="6929"/>
                </a:lnTo>
                <a:lnTo>
                  <a:pt x="2781905" y="4683"/>
                </a:lnTo>
                <a:lnTo>
                  <a:pt x="2785616" y="954"/>
                </a:lnTo>
                <a:lnTo>
                  <a:pt x="2787851" y="17"/>
                </a:lnTo>
                <a:lnTo>
                  <a:pt x="2793117" y="0"/>
                </a:lnTo>
                <a:lnTo>
                  <a:pt x="2795368" y="921"/>
                </a:lnTo>
                <a:lnTo>
                  <a:pt x="2799094" y="4625"/>
                </a:lnTo>
                <a:lnTo>
                  <a:pt x="2800035" y="6865"/>
                </a:lnTo>
                <a:lnTo>
                  <a:pt x="2800053" y="12121"/>
                </a:lnTo>
                <a:lnTo>
                  <a:pt x="2799127" y="14368"/>
                </a:lnTo>
                <a:lnTo>
                  <a:pt x="2795426" y="18097"/>
                </a:lnTo>
                <a:lnTo>
                  <a:pt x="2793181" y="19033"/>
                </a:lnTo>
                <a:close/>
              </a:path>
            </a:pathLst>
          </a:custGeom>
          <a:solidFill>
            <a:srgbClr val="000000"/>
          </a:solidFill>
        </p:spPr>
        <p:txBody>
          <a:bodyPr wrap="square" lIns="0" tIns="0" rIns="0" bIns="0" rtlCol="0"/>
          <a:lstStyle/>
          <a:p/>
        </p:txBody>
      </p:sp>
      <p:sp>
        <p:nvSpPr>
          <p:cNvPr id="24" name="object 24"/>
          <p:cNvSpPr/>
          <p:nvPr/>
        </p:nvSpPr>
        <p:spPr>
          <a:xfrm>
            <a:off x="3391258" y="5005311"/>
            <a:ext cx="2800350" cy="28575"/>
          </a:xfrm>
          <a:custGeom>
            <a:avLst/>
            <a:gdLst/>
            <a:ahLst/>
            <a:cxnLst/>
            <a:rect l="l" t="t" r="r" b="b"/>
            <a:pathLst>
              <a:path w="2800350" h="28575">
                <a:moveTo>
                  <a:pt x="12196" y="28373"/>
                </a:moveTo>
                <a:lnTo>
                  <a:pt x="0" y="16268"/>
                </a:lnTo>
                <a:lnTo>
                  <a:pt x="922" y="14022"/>
                </a:lnTo>
                <a:lnTo>
                  <a:pt x="4629" y="10293"/>
                </a:lnTo>
                <a:lnTo>
                  <a:pt x="6870" y="9356"/>
                </a:lnTo>
                <a:lnTo>
                  <a:pt x="12132" y="9339"/>
                </a:lnTo>
                <a:lnTo>
                  <a:pt x="14380" y="10260"/>
                </a:lnTo>
                <a:lnTo>
                  <a:pt x="18112" y="13964"/>
                </a:lnTo>
                <a:lnTo>
                  <a:pt x="19049" y="16205"/>
                </a:lnTo>
                <a:lnTo>
                  <a:pt x="19067" y="21461"/>
                </a:lnTo>
                <a:lnTo>
                  <a:pt x="18145" y="23707"/>
                </a:lnTo>
                <a:lnTo>
                  <a:pt x="14438" y="27436"/>
                </a:lnTo>
                <a:lnTo>
                  <a:pt x="12196" y="28373"/>
                </a:lnTo>
                <a:close/>
              </a:path>
              <a:path w="2800350" h="28575">
                <a:moveTo>
                  <a:pt x="50294" y="28245"/>
                </a:moveTo>
                <a:lnTo>
                  <a:pt x="38097" y="16141"/>
                </a:lnTo>
                <a:lnTo>
                  <a:pt x="39019" y="13894"/>
                </a:lnTo>
                <a:lnTo>
                  <a:pt x="42726" y="10165"/>
                </a:lnTo>
                <a:lnTo>
                  <a:pt x="44968" y="9228"/>
                </a:lnTo>
                <a:lnTo>
                  <a:pt x="50230" y="9211"/>
                </a:lnTo>
                <a:lnTo>
                  <a:pt x="52478" y="10132"/>
                </a:lnTo>
                <a:lnTo>
                  <a:pt x="56210" y="13837"/>
                </a:lnTo>
                <a:lnTo>
                  <a:pt x="57147" y="16077"/>
                </a:lnTo>
                <a:lnTo>
                  <a:pt x="57165" y="21333"/>
                </a:lnTo>
                <a:lnTo>
                  <a:pt x="56242" y="23579"/>
                </a:lnTo>
                <a:lnTo>
                  <a:pt x="52535" y="27308"/>
                </a:lnTo>
                <a:lnTo>
                  <a:pt x="50294" y="28245"/>
                </a:lnTo>
                <a:close/>
              </a:path>
              <a:path w="2800350" h="28575">
                <a:moveTo>
                  <a:pt x="88391" y="28117"/>
                </a:moveTo>
                <a:lnTo>
                  <a:pt x="76195" y="16013"/>
                </a:lnTo>
                <a:lnTo>
                  <a:pt x="77117" y="13766"/>
                </a:lnTo>
                <a:lnTo>
                  <a:pt x="80824" y="10037"/>
                </a:lnTo>
                <a:lnTo>
                  <a:pt x="83066" y="9101"/>
                </a:lnTo>
                <a:lnTo>
                  <a:pt x="88327" y="9083"/>
                </a:lnTo>
                <a:lnTo>
                  <a:pt x="90575" y="10004"/>
                </a:lnTo>
                <a:lnTo>
                  <a:pt x="94307" y="13709"/>
                </a:lnTo>
                <a:lnTo>
                  <a:pt x="95245" y="15949"/>
                </a:lnTo>
                <a:lnTo>
                  <a:pt x="95262" y="21205"/>
                </a:lnTo>
                <a:lnTo>
                  <a:pt x="94340" y="23451"/>
                </a:lnTo>
                <a:lnTo>
                  <a:pt x="90633" y="27180"/>
                </a:lnTo>
                <a:lnTo>
                  <a:pt x="88391" y="28117"/>
                </a:lnTo>
                <a:close/>
              </a:path>
              <a:path w="2800350" h="28575">
                <a:moveTo>
                  <a:pt x="126489" y="27989"/>
                </a:moveTo>
                <a:lnTo>
                  <a:pt x="114292" y="15885"/>
                </a:lnTo>
                <a:lnTo>
                  <a:pt x="115214" y="13638"/>
                </a:lnTo>
                <a:lnTo>
                  <a:pt x="118922" y="9909"/>
                </a:lnTo>
                <a:lnTo>
                  <a:pt x="121164" y="8973"/>
                </a:lnTo>
                <a:lnTo>
                  <a:pt x="126425" y="8955"/>
                </a:lnTo>
                <a:lnTo>
                  <a:pt x="128673" y="9877"/>
                </a:lnTo>
                <a:lnTo>
                  <a:pt x="132405" y="13581"/>
                </a:lnTo>
                <a:lnTo>
                  <a:pt x="133342" y="15821"/>
                </a:lnTo>
                <a:lnTo>
                  <a:pt x="133360" y="21077"/>
                </a:lnTo>
                <a:lnTo>
                  <a:pt x="132438" y="23323"/>
                </a:lnTo>
                <a:lnTo>
                  <a:pt x="128730" y="27052"/>
                </a:lnTo>
                <a:lnTo>
                  <a:pt x="126489" y="27989"/>
                </a:lnTo>
                <a:close/>
              </a:path>
              <a:path w="2800350" h="28575">
                <a:moveTo>
                  <a:pt x="164586" y="27861"/>
                </a:moveTo>
                <a:lnTo>
                  <a:pt x="152390" y="15757"/>
                </a:lnTo>
                <a:lnTo>
                  <a:pt x="153312" y="13510"/>
                </a:lnTo>
                <a:lnTo>
                  <a:pt x="157020" y="9781"/>
                </a:lnTo>
                <a:lnTo>
                  <a:pt x="159261" y="8845"/>
                </a:lnTo>
                <a:lnTo>
                  <a:pt x="164522" y="8827"/>
                </a:lnTo>
                <a:lnTo>
                  <a:pt x="166770" y="9749"/>
                </a:lnTo>
                <a:lnTo>
                  <a:pt x="170503" y="13453"/>
                </a:lnTo>
                <a:lnTo>
                  <a:pt x="171440" y="15693"/>
                </a:lnTo>
                <a:lnTo>
                  <a:pt x="171457" y="20949"/>
                </a:lnTo>
                <a:lnTo>
                  <a:pt x="170535" y="23195"/>
                </a:lnTo>
                <a:lnTo>
                  <a:pt x="166828" y="26924"/>
                </a:lnTo>
                <a:lnTo>
                  <a:pt x="164586" y="27861"/>
                </a:lnTo>
                <a:close/>
              </a:path>
              <a:path w="2800350" h="28575">
                <a:moveTo>
                  <a:pt x="202684" y="27733"/>
                </a:moveTo>
                <a:lnTo>
                  <a:pt x="190488" y="15629"/>
                </a:lnTo>
                <a:lnTo>
                  <a:pt x="191410" y="13383"/>
                </a:lnTo>
                <a:lnTo>
                  <a:pt x="195117" y="9653"/>
                </a:lnTo>
                <a:lnTo>
                  <a:pt x="197359" y="8717"/>
                </a:lnTo>
                <a:lnTo>
                  <a:pt x="202620" y="8699"/>
                </a:lnTo>
                <a:lnTo>
                  <a:pt x="204868" y="9621"/>
                </a:lnTo>
                <a:lnTo>
                  <a:pt x="208600" y="13325"/>
                </a:lnTo>
                <a:lnTo>
                  <a:pt x="209537" y="15565"/>
                </a:lnTo>
                <a:lnTo>
                  <a:pt x="209555" y="20821"/>
                </a:lnTo>
                <a:lnTo>
                  <a:pt x="208633" y="23067"/>
                </a:lnTo>
                <a:lnTo>
                  <a:pt x="204926" y="26796"/>
                </a:lnTo>
                <a:lnTo>
                  <a:pt x="202684" y="27733"/>
                </a:lnTo>
                <a:close/>
              </a:path>
              <a:path w="2800350" h="28575">
                <a:moveTo>
                  <a:pt x="240782" y="27605"/>
                </a:moveTo>
                <a:lnTo>
                  <a:pt x="228585" y="15501"/>
                </a:lnTo>
                <a:lnTo>
                  <a:pt x="229507" y="13255"/>
                </a:lnTo>
                <a:lnTo>
                  <a:pt x="233215" y="9525"/>
                </a:lnTo>
                <a:lnTo>
                  <a:pt x="235457" y="8589"/>
                </a:lnTo>
                <a:lnTo>
                  <a:pt x="240718" y="8571"/>
                </a:lnTo>
                <a:lnTo>
                  <a:pt x="242966" y="9493"/>
                </a:lnTo>
                <a:lnTo>
                  <a:pt x="246698" y="13197"/>
                </a:lnTo>
                <a:lnTo>
                  <a:pt x="247635" y="15437"/>
                </a:lnTo>
                <a:lnTo>
                  <a:pt x="247653" y="20693"/>
                </a:lnTo>
                <a:lnTo>
                  <a:pt x="246731" y="22939"/>
                </a:lnTo>
                <a:lnTo>
                  <a:pt x="243023" y="26668"/>
                </a:lnTo>
                <a:lnTo>
                  <a:pt x="240782" y="27605"/>
                </a:lnTo>
                <a:close/>
              </a:path>
              <a:path w="2800350" h="28575">
                <a:moveTo>
                  <a:pt x="278879" y="27477"/>
                </a:moveTo>
                <a:lnTo>
                  <a:pt x="266683" y="15373"/>
                </a:lnTo>
                <a:lnTo>
                  <a:pt x="267605" y="13127"/>
                </a:lnTo>
                <a:lnTo>
                  <a:pt x="271313" y="9398"/>
                </a:lnTo>
                <a:lnTo>
                  <a:pt x="273554" y="8461"/>
                </a:lnTo>
                <a:lnTo>
                  <a:pt x="278815" y="8443"/>
                </a:lnTo>
                <a:lnTo>
                  <a:pt x="281063" y="9365"/>
                </a:lnTo>
                <a:lnTo>
                  <a:pt x="284796" y="13069"/>
                </a:lnTo>
                <a:lnTo>
                  <a:pt x="285733" y="15309"/>
                </a:lnTo>
                <a:lnTo>
                  <a:pt x="285750" y="20565"/>
                </a:lnTo>
                <a:lnTo>
                  <a:pt x="284828" y="22811"/>
                </a:lnTo>
                <a:lnTo>
                  <a:pt x="281121" y="26540"/>
                </a:lnTo>
                <a:lnTo>
                  <a:pt x="278879" y="27477"/>
                </a:lnTo>
                <a:close/>
              </a:path>
              <a:path w="2800350" h="28575">
                <a:moveTo>
                  <a:pt x="316977" y="27349"/>
                </a:moveTo>
                <a:lnTo>
                  <a:pt x="304781" y="15245"/>
                </a:lnTo>
                <a:lnTo>
                  <a:pt x="305703" y="12999"/>
                </a:lnTo>
                <a:lnTo>
                  <a:pt x="309410" y="9270"/>
                </a:lnTo>
                <a:lnTo>
                  <a:pt x="311652" y="8333"/>
                </a:lnTo>
                <a:lnTo>
                  <a:pt x="316913" y="8315"/>
                </a:lnTo>
                <a:lnTo>
                  <a:pt x="319161" y="9237"/>
                </a:lnTo>
                <a:lnTo>
                  <a:pt x="322893" y="12941"/>
                </a:lnTo>
                <a:lnTo>
                  <a:pt x="323830" y="15181"/>
                </a:lnTo>
                <a:lnTo>
                  <a:pt x="323848" y="20437"/>
                </a:lnTo>
                <a:lnTo>
                  <a:pt x="322926" y="22683"/>
                </a:lnTo>
                <a:lnTo>
                  <a:pt x="319218" y="26412"/>
                </a:lnTo>
                <a:lnTo>
                  <a:pt x="316977" y="27349"/>
                </a:lnTo>
                <a:close/>
              </a:path>
              <a:path w="2800350" h="28575">
                <a:moveTo>
                  <a:pt x="355074" y="27221"/>
                </a:moveTo>
                <a:lnTo>
                  <a:pt x="342878" y="15117"/>
                </a:lnTo>
                <a:lnTo>
                  <a:pt x="343800" y="12871"/>
                </a:lnTo>
                <a:lnTo>
                  <a:pt x="347508" y="9142"/>
                </a:lnTo>
                <a:lnTo>
                  <a:pt x="349749" y="8205"/>
                </a:lnTo>
                <a:lnTo>
                  <a:pt x="355011" y="8187"/>
                </a:lnTo>
                <a:lnTo>
                  <a:pt x="357258" y="9109"/>
                </a:lnTo>
                <a:lnTo>
                  <a:pt x="360991" y="12813"/>
                </a:lnTo>
                <a:lnTo>
                  <a:pt x="361928" y="15053"/>
                </a:lnTo>
                <a:lnTo>
                  <a:pt x="361946" y="20309"/>
                </a:lnTo>
                <a:lnTo>
                  <a:pt x="361024" y="22555"/>
                </a:lnTo>
                <a:lnTo>
                  <a:pt x="357316" y="26285"/>
                </a:lnTo>
                <a:lnTo>
                  <a:pt x="355074" y="27221"/>
                </a:lnTo>
                <a:close/>
              </a:path>
              <a:path w="2800350" h="28575">
                <a:moveTo>
                  <a:pt x="393172" y="27093"/>
                </a:moveTo>
                <a:lnTo>
                  <a:pt x="380976" y="14989"/>
                </a:lnTo>
                <a:lnTo>
                  <a:pt x="381898" y="12743"/>
                </a:lnTo>
                <a:lnTo>
                  <a:pt x="385605" y="9014"/>
                </a:lnTo>
                <a:lnTo>
                  <a:pt x="387847" y="8077"/>
                </a:lnTo>
                <a:lnTo>
                  <a:pt x="393108" y="8059"/>
                </a:lnTo>
                <a:lnTo>
                  <a:pt x="395356" y="8981"/>
                </a:lnTo>
                <a:lnTo>
                  <a:pt x="399089" y="12685"/>
                </a:lnTo>
                <a:lnTo>
                  <a:pt x="400026" y="14925"/>
                </a:lnTo>
                <a:lnTo>
                  <a:pt x="400043" y="20181"/>
                </a:lnTo>
                <a:lnTo>
                  <a:pt x="399121" y="22427"/>
                </a:lnTo>
                <a:lnTo>
                  <a:pt x="395414" y="26157"/>
                </a:lnTo>
                <a:lnTo>
                  <a:pt x="393172" y="27093"/>
                </a:lnTo>
                <a:close/>
              </a:path>
              <a:path w="2800350" h="28575">
                <a:moveTo>
                  <a:pt x="431270" y="26965"/>
                </a:moveTo>
                <a:lnTo>
                  <a:pt x="419074" y="14861"/>
                </a:lnTo>
                <a:lnTo>
                  <a:pt x="419996" y="12615"/>
                </a:lnTo>
                <a:lnTo>
                  <a:pt x="423703" y="8886"/>
                </a:lnTo>
                <a:lnTo>
                  <a:pt x="425945" y="7949"/>
                </a:lnTo>
                <a:lnTo>
                  <a:pt x="431206" y="7931"/>
                </a:lnTo>
                <a:lnTo>
                  <a:pt x="433454" y="8853"/>
                </a:lnTo>
                <a:lnTo>
                  <a:pt x="437186" y="12557"/>
                </a:lnTo>
                <a:lnTo>
                  <a:pt x="438123" y="14797"/>
                </a:lnTo>
                <a:lnTo>
                  <a:pt x="438141" y="20053"/>
                </a:lnTo>
                <a:lnTo>
                  <a:pt x="437219" y="22300"/>
                </a:lnTo>
                <a:lnTo>
                  <a:pt x="433511" y="26029"/>
                </a:lnTo>
                <a:lnTo>
                  <a:pt x="431270" y="26965"/>
                </a:lnTo>
                <a:close/>
              </a:path>
              <a:path w="2800350" h="28575">
                <a:moveTo>
                  <a:pt x="469367" y="26837"/>
                </a:moveTo>
                <a:lnTo>
                  <a:pt x="457171" y="14733"/>
                </a:lnTo>
                <a:lnTo>
                  <a:pt x="458093" y="12487"/>
                </a:lnTo>
                <a:lnTo>
                  <a:pt x="461801" y="8758"/>
                </a:lnTo>
                <a:lnTo>
                  <a:pt x="464042" y="7821"/>
                </a:lnTo>
                <a:lnTo>
                  <a:pt x="469303" y="7804"/>
                </a:lnTo>
                <a:lnTo>
                  <a:pt x="471551" y="8725"/>
                </a:lnTo>
                <a:lnTo>
                  <a:pt x="475284" y="12429"/>
                </a:lnTo>
                <a:lnTo>
                  <a:pt x="476221" y="14669"/>
                </a:lnTo>
                <a:lnTo>
                  <a:pt x="476239" y="19925"/>
                </a:lnTo>
                <a:lnTo>
                  <a:pt x="475317" y="22172"/>
                </a:lnTo>
                <a:lnTo>
                  <a:pt x="471609" y="25901"/>
                </a:lnTo>
                <a:lnTo>
                  <a:pt x="469367" y="26837"/>
                </a:lnTo>
                <a:close/>
              </a:path>
              <a:path w="2800350" h="28575">
                <a:moveTo>
                  <a:pt x="507465" y="26709"/>
                </a:moveTo>
                <a:lnTo>
                  <a:pt x="495269" y="14605"/>
                </a:lnTo>
                <a:lnTo>
                  <a:pt x="496191" y="12359"/>
                </a:lnTo>
                <a:lnTo>
                  <a:pt x="499898" y="8630"/>
                </a:lnTo>
                <a:lnTo>
                  <a:pt x="502140" y="7693"/>
                </a:lnTo>
                <a:lnTo>
                  <a:pt x="507401" y="7676"/>
                </a:lnTo>
                <a:lnTo>
                  <a:pt x="509649" y="8597"/>
                </a:lnTo>
                <a:lnTo>
                  <a:pt x="513381" y="12301"/>
                </a:lnTo>
                <a:lnTo>
                  <a:pt x="514319" y="14541"/>
                </a:lnTo>
                <a:lnTo>
                  <a:pt x="514336" y="19797"/>
                </a:lnTo>
                <a:lnTo>
                  <a:pt x="513414" y="22044"/>
                </a:lnTo>
                <a:lnTo>
                  <a:pt x="509707" y="25773"/>
                </a:lnTo>
                <a:lnTo>
                  <a:pt x="507465" y="26709"/>
                </a:lnTo>
                <a:close/>
              </a:path>
              <a:path w="2800350" h="28575">
                <a:moveTo>
                  <a:pt x="545563" y="26582"/>
                </a:moveTo>
                <a:lnTo>
                  <a:pt x="533366" y="14477"/>
                </a:lnTo>
                <a:lnTo>
                  <a:pt x="534288" y="12231"/>
                </a:lnTo>
                <a:lnTo>
                  <a:pt x="537996" y="8502"/>
                </a:lnTo>
                <a:lnTo>
                  <a:pt x="540238" y="7565"/>
                </a:lnTo>
                <a:lnTo>
                  <a:pt x="545499" y="7548"/>
                </a:lnTo>
                <a:lnTo>
                  <a:pt x="547747" y="8469"/>
                </a:lnTo>
                <a:lnTo>
                  <a:pt x="551479" y="12173"/>
                </a:lnTo>
                <a:lnTo>
                  <a:pt x="552416" y="14413"/>
                </a:lnTo>
                <a:lnTo>
                  <a:pt x="552434" y="19669"/>
                </a:lnTo>
                <a:lnTo>
                  <a:pt x="551512" y="21916"/>
                </a:lnTo>
                <a:lnTo>
                  <a:pt x="547804" y="25645"/>
                </a:lnTo>
                <a:lnTo>
                  <a:pt x="545563" y="26582"/>
                </a:lnTo>
                <a:close/>
              </a:path>
              <a:path w="2800350" h="28575">
                <a:moveTo>
                  <a:pt x="583660" y="26454"/>
                </a:moveTo>
                <a:lnTo>
                  <a:pt x="571464" y="14349"/>
                </a:lnTo>
                <a:lnTo>
                  <a:pt x="572386" y="12103"/>
                </a:lnTo>
                <a:lnTo>
                  <a:pt x="576094" y="8374"/>
                </a:lnTo>
                <a:lnTo>
                  <a:pt x="578335" y="7437"/>
                </a:lnTo>
                <a:lnTo>
                  <a:pt x="583596" y="7420"/>
                </a:lnTo>
                <a:lnTo>
                  <a:pt x="585844" y="8341"/>
                </a:lnTo>
                <a:lnTo>
                  <a:pt x="589577" y="12045"/>
                </a:lnTo>
                <a:lnTo>
                  <a:pt x="590514" y="14285"/>
                </a:lnTo>
                <a:lnTo>
                  <a:pt x="590531" y="19542"/>
                </a:lnTo>
                <a:lnTo>
                  <a:pt x="589609" y="21788"/>
                </a:lnTo>
                <a:lnTo>
                  <a:pt x="585902" y="25517"/>
                </a:lnTo>
                <a:lnTo>
                  <a:pt x="583660" y="26454"/>
                </a:lnTo>
                <a:close/>
              </a:path>
              <a:path w="2800350" h="28575">
                <a:moveTo>
                  <a:pt x="621758" y="26326"/>
                </a:moveTo>
                <a:lnTo>
                  <a:pt x="609562" y="14222"/>
                </a:lnTo>
                <a:lnTo>
                  <a:pt x="610484" y="11975"/>
                </a:lnTo>
                <a:lnTo>
                  <a:pt x="614190" y="8246"/>
                </a:lnTo>
                <a:lnTo>
                  <a:pt x="616433" y="7309"/>
                </a:lnTo>
                <a:lnTo>
                  <a:pt x="621694" y="7292"/>
                </a:lnTo>
                <a:lnTo>
                  <a:pt x="623942" y="8213"/>
                </a:lnTo>
                <a:lnTo>
                  <a:pt x="627674" y="11917"/>
                </a:lnTo>
                <a:lnTo>
                  <a:pt x="628611" y="14158"/>
                </a:lnTo>
                <a:lnTo>
                  <a:pt x="628629" y="19414"/>
                </a:lnTo>
                <a:lnTo>
                  <a:pt x="627707" y="21660"/>
                </a:lnTo>
                <a:lnTo>
                  <a:pt x="624000" y="25389"/>
                </a:lnTo>
                <a:lnTo>
                  <a:pt x="621758" y="26326"/>
                </a:lnTo>
                <a:close/>
              </a:path>
              <a:path w="2800350" h="28575">
                <a:moveTo>
                  <a:pt x="659856" y="26198"/>
                </a:moveTo>
                <a:lnTo>
                  <a:pt x="647659" y="14094"/>
                </a:lnTo>
                <a:lnTo>
                  <a:pt x="648581" y="11847"/>
                </a:lnTo>
                <a:lnTo>
                  <a:pt x="652289" y="8118"/>
                </a:lnTo>
                <a:lnTo>
                  <a:pt x="654531" y="7182"/>
                </a:lnTo>
                <a:lnTo>
                  <a:pt x="659792" y="7164"/>
                </a:lnTo>
                <a:lnTo>
                  <a:pt x="662040" y="8085"/>
                </a:lnTo>
                <a:lnTo>
                  <a:pt x="665772" y="11790"/>
                </a:lnTo>
                <a:lnTo>
                  <a:pt x="666709" y="14030"/>
                </a:lnTo>
                <a:lnTo>
                  <a:pt x="666727" y="19286"/>
                </a:lnTo>
                <a:lnTo>
                  <a:pt x="665805" y="21532"/>
                </a:lnTo>
                <a:lnTo>
                  <a:pt x="662097" y="25261"/>
                </a:lnTo>
                <a:lnTo>
                  <a:pt x="659856" y="26198"/>
                </a:lnTo>
                <a:close/>
              </a:path>
              <a:path w="2800350" h="28575">
                <a:moveTo>
                  <a:pt x="697953" y="26070"/>
                </a:moveTo>
                <a:lnTo>
                  <a:pt x="685757" y="13966"/>
                </a:lnTo>
                <a:lnTo>
                  <a:pt x="686679" y="11719"/>
                </a:lnTo>
                <a:lnTo>
                  <a:pt x="690386" y="7990"/>
                </a:lnTo>
                <a:lnTo>
                  <a:pt x="692628" y="7054"/>
                </a:lnTo>
                <a:lnTo>
                  <a:pt x="697889" y="7036"/>
                </a:lnTo>
                <a:lnTo>
                  <a:pt x="700137" y="7958"/>
                </a:lnTo>
                <a:lnTo>
                  <a:pt x="703870" y="11662"/>
                </a:lnTo>
                <a:lnTo>
                  <a:pt x="704807" y="13902"/>
                </a:lnTo>
                <a:lnTo>
                  <a:pt x="704824" y="19158"/>
                </a:lnTo>
                <a:lnTo>
                  <a:pt x="703902" y="21404"/>
                </a:lnTo>
                <a:lnTo>
                  <a:pt x="700195" y="25133"/>
                </a:lnTo>
                <a:lnTo>
                  <a:pt x="697953" y="26070"/>
                </a:lnTo>
                <a:close/>
              </a:path>
              <a:path w="2800350" h="28575">
                <a:moveTo>
                  <a:pt x="736051" y="25942"/>
                </a:moveTo>
                <a:lnTo>
                  <a:pt x="723855" y="13838"/>
                </a:lnTo>
                <a:lnTo>
                  <a:pt x="724777" y="11591"/>
                </a:lnTo>
                <a:lnTo>
                  <a:pt x="728484" y="7862"/>
                </a:lnTo>
                <a:lnTo>
                  <a:pt x="730726" y="6926"/>
                </a:lnTo>
                <a:lnTo>
                  <a:pt x="735987" y="6908"/>
                </a:lnTo>
                <a:lnTo>
                  <a:pt x="738235" y="7830"/>
                </a:lnTo>
                <a:lnTo>
                  <a:pt x="741967" y="11534"/>
                </a:lnTo>
                <a:lnTo>
                  <a:pt x="742904" y="13774"/>
                </a:lnTo>
                <a:lnTo>
                  <a:pt x="742922" y="19030"/>
                </a:lnTo>
                <a:lnTo>
                  <a:pt x="742000" y="21276"/>
                </a:lnTo>
                <a:lnTo>
                  <a:pt x="738292" y="25005"/>
                </a:lnTo>
                <a:lnTo>
                  <a:pt x="736051" y="25942"/>
                </a:lnTo>
                <a:close/>
              </a:path>
              <a:path w="2800350" h="28575">
                <a:moveTo>
                  <a:pt x="774148" y="25814"/>
                </a:moveTo>
                <a:lnTo>
                  <a:pt x="761952" y="13710"/>
                </a:lnTo>
                <a:lnTo>
                  <a:pt x="762874" y="11463"/>
                </a:lnTo>
                <a:lnTo>
                  <a:pt x="766581" y="7734"/>
                </a:lnTo>
                <a:lnTo>
                  <a:pt x="768824" y="6798"/>
                </a:lnTo>
                <a:lnTo>
                  <a:pt x="774085" y="6780"/>
                </a:lnTo>
                <a:lnTo>
                  <a:pt x="776332" y="7702"/>
                </a:lnTo>
                <a:lnTo>
                  <a:pt x="780065" y="11406"/>
                </a:lnTo>
                <a:lnTo>
                  <a:pt x="781002" y="13646"/>
                </a:lnTo>
                <a:lnTo>
                  <a:pt x="781020" y="18902"/>
                </a:lnTo>
                <a:lnTo>
                  <a:pt x="780098" y="21148"/>
                </a:lnTo>
                <a:lnTo>
                  <a:pt x="776390" y="24877"/>
                </a:lnTo>
                <a:lnTo>
                  <a:pt x="774148" y="25814"/>
                </a:lnTo>
                <a:close/>
              </a:path>
              <a:path w="2800350" h="28575">
                <a:moveTo>
                  <a:pt x="812246" y="25686"/>
                </a:moveTo>
                <a:lnTo>
                  <a:pt x="800050" y="13582"/>
                </a:lnTo>
                <a:lnTo>
                  <a:pt x="800972" y="11336"/>
                </a:lnTo>
                <a:lnTo>
                  <a:pt x="804679" y="7606"/>
                </a:lnTo>
                <a:lnTo>
                  <a:pt x="806921" y="6670"/>
                </a:lnTo>
                <a:lnTo>
                  <a:pt x="812182" y="6652"/>
                </a:lnTo>
                <a:lnTo>
                  <a:pt x="814430" y="7574"/>
                </a:lnTo>
                <a:lnTo>
                  <a:pt x="818163" y="11278"/>
                </a:lnTo>
                <a:lnTo>
                  <a:pt x="819100" y="13518"/>
                </a:lnTo>
                <a:lnTo>
                  <a:pt x="819117" y="18774"/>
                </a:lnTo>
                <a:lnTo>
                  <a:pt x="818195" y="21020"/>
                </a:lnTo>
                <a:lnTo>
                  <a:pt x="814488" y="24749"/>
                </a:lnTo>
                <a:lnTo>
                  <a:pt x="812246" y="25686"/>
                </a:lnTo>
                <a:close/>
              </a:path>
              <a:path w="2800350" h="28575">
                <a:moveTo>
                  <a:pt x="850344" y="25558"/>
                </a:moveTo>
                <a:lnTo>
                  <a:pt x="838148" y="13454"/>
                </a:lnTo>
                <a:lnTo>
                  <a:pt x="839070" y="11208"/>
                </a:lnTo>
                <a:lnTo>
                  <a:pt x="842776" y="7479"/>
                </a:lnTo>
                <a:lnTo>
                  <a:pt x="845019" y="6542"/>
                </a:lnTo>
                <a:lnTo>
                  <a:pt x="850280" y="6524"/>
                </a:lnTo>
                <a:lnTo>
                  <a:pt x="852528" y="7446"/>
                </a:lnTo>
                <a:lnTo>
                  <a:pt x="856260" y="11150"/>
                </a:lnTo>
                <a:lnTo>
                  <a:pt x="857197" y="13390"/>
                </a:lnTo>
                <a:lnTo>
                  <a:pt x="857215" y="18646"/>
                </a:lnTo>
                <a:lnTo>
                  <a:pt x="856293" y="20892"/>
                </a:lnTo>
                <a:lnTo>
                  <a:pt x="852585" y="24621"/>
                </a:lnTo>
                <a:lnTo>
                  <a:pt x="850344" y="25558"/>
                </a:lnTo>
                <a:close/>
              </a:path>
              <a:path w="2800350" h="28575">
                <a:moveTo>
                  <a:pt x="888441" y="25430"/>
                </a:moveTo>
                <a:lnTo>
                  <a:pt x="876245" y="13326"/>
                </a:lnTo>
                <a:lnTo>
                  <a:pt x="877167" y="11080"/>
                </a:lnTo>
                <a:lnTo>
                  <a:pt x="880874" y="7351"/>
                </a:lnTo>
                <a:lnTo>
                  <a:pt x="883116" y="6414"/>
                </a:lnTo>
                <a:lnTo>
                  <a:pt x="888377" y="6396"/>
                </a:lnTo>
                <a:lnTo>
                  <a:pt x="890625" y="7318"/>
                </a:lnTo>
                <a:lnTo>
                  <a:pt x="894358" y="11022"/>
                </a:lnTo>
                <a:lnTo>
                  <a:pt x="895295" y="13262"/>
                </a:lnTo>
                <a:lnTo>
                  <a:pt x="895313" y="18518"/>
                </a:lnTo>
                <a:lnTo>
                  <a:pt x="894391" y="20764"/>
                </a:lnTo>
                <a:lnTo>
                  <a:pt x="890683" y="24493"/>
                </a:lnTo>
                <a:lnTo>
                  <a:pt x="888441" y="25430"/>
                </a:lnTo>
                <a:close/>
              </a:path>
              <a:path w="2800350" h="28575">
                <a:moveTo>
                  <a:pt x="926539" y="25302"/>
                </a:moveTo>
                <a:lnTo>
                  <a:pt x="914343" y="13198"/>
                </a:lnTo>
                <a:lnTo>
                  <a:pt x="915265" y="10952"/>
                </a:lnTo>
                <a:lnTo>
                  <a:pt x="918971" y="7223"/>
                </a:lnTo>
                <a:lnTo>
                  <a:pt x="921214" y="6286"/>
                </a:lnTo>
                <a:lnTo>
                  <a:pt x="926475" y="6268"/>
                </a:lnTo>
                <a:lnTo>
                  <a:pt x="928723" y="7190"/>
                </a:lnTo>
                <a:lnTo>
                  <a:pt x="932456" y="10894"/>
                </a:lnTo>
                <a:lnTo>
                  <a:pt x="933393" y="13134"/>
                </a:lnTo>
                <a:lnTo>
                  <a:pt x="933410" y="18390"/>
                </a:lnTo>
                <a:lnTo>
                  <a:pt x="932488" y="20636"/>
                </a:lnTo>
                <a:lnTo>
                  <a:pt x="928781" y="24366"/>
                </a:lnTo>
                <a:lnTo>
                  <a:pt x="926539" y="25302"/>
                </a:lnTo>
                <a:close/>
              </a:path>
              <a:path w="2800350" h="28575">
                <a:moveTo>
                  <a:pt x="964634" y="25174"/>
                </a:moveTo>
                <a:lnTo>
                  <a:pt x="952440" y="13070"/>
                </a:lnTo>
                <a:lnTo>
                  <a:pt x="953366" y="10824"/>
                </a:lnTo>
                <a:lnTo>
                  <a:pt x="957068" y="7095"/>
                </a:lnTo>
                <a:lnTo>
                  <a:pt x="959313" y="6158"/>
                </a:lnTo>
                <a:lnTo>
                  <a:pt x="964570" y="6140"/>
                </a:lnTo>
                <a:lnTo>
                  <a:pt x="966821" y="7062"/>
                </a:lnTo>
                <a:lnTo>
                  <a:pt x="970557" y="10766"/>
                </a:lnTo>
                <a:lnTo>
                  <a:pt x="971488" y="13006"/>
                </a:lnTo>
                <a:lnTo>
                  <a:pt x="971506" y="18262"/>
                </a:lnTo>
                <a:lnTo>
                  <a:pt x="970590" y="20508"/>
                </a:lnTo>
                <a:lnTo>
                  <a:pt x="966878" y="24238"/>
                </a:lnTo>
                <a:lnTo>
                  <a:pt x="964634" y="25174"/>
                </a:lnTo>
                <a:close/>
              </a:path>
              <a:path w="2800350" h="28575">
                <a:moveTo>
                  <a:pt x="1002739" y="25046"/>
                </a:moveTo>
                <a:lnTo>
                  <a:pt x="990536" y="12942"/>
                </a:lnTo>
                <a:lnTo>
                  <a:pt x="991462" y="10696"/>
                </a:lnTo>
                <a:lnTo>
                  <a:pt x="995164" y="6967"/>
                </a:lnTo>
                <a:lnTo>
                  <a:pt x="997408" y="6030"/>
                </a:lnTo>
                <a:lnTo>
                  <a:pt x="1002675" y="6012"/>
                </a:lnTo>
                <a:lnTo>
                  <a:pt x="1004916" y="6934"/>
                </a:lnTo>
                <a:lnTo>
                  <a:pt x="1008653" y="10638"/>
                </a:lnTo>
                <a:lnTo>
                  <a:pt x="1009584" y="12878"/>
                </a:lnTo>
                <a:lnTo>
                  <a:pt x="1009602" y="18134"/>
                </a:lnTo>
                <a:lnTo>
                  <a:pt x="1008685" y="20381"/>
                </a:lnTo>
                <a:lnTo>
                  <a:pt x="1004974" y="24110"/>
                </a:lnTo>
                <a:lnTo>
                  <a:pt x="1002739" y="25046"/>
                </a:lnTo>
                <a:close/>
              </a:path>
              <a:path w="2800350" h="28575">
                <a:moveTo>
                  <a:pt x="1040835" y="24918"/>
                </a:moveTo>
                <a:lnTo>
                  <a:pt x="1028632" y="12814"/>
                </a:lnTo>
                <a:lnTo>
                  <a:pt x="1029558" y="10568"/>
                </a:lnTo>
                <a:lnTo>
                  <a:pt x="1033269" y="6839"/>
                </a:lnTo>
                <a:lnTo>
                  <a:pt x="1035504" y="5902"/>
                </a:lnTo>
                <a:lnTo>
                  <a:pt x="1040771" y="5884"/>
                </a:lnTo>
                <a:lnTo>
                  <a:pt x="1043012" y="6806"/>
                </a:lnTo>
                <a:lnTo>
                  <a:pt x="1046748" y="10510"/>
                </a:lnTo>
                <a:lnTo>
                  <a:pt x="1047689" y="12750"/>
                </a:lnTo>
                <a:lnTo>
                  <a:pt x="1047707" y="18006"/>
                </a:lnTo>
                <a:lnTo>
                  <a:pt x="1046781" y="20253"/>
                </a:lnTo>
                <a:lnTo>
                  <a:pt x="1043070" y="23982"/>
                </a:lnTo>
                <a:lnTo>
                  <a:pt x="1040835" y="24918"/>
                </a:lnTo>
                <a:close/>
              </a:path>
              <a:path w="2800350" h="28575">
                <a:moveTo>
                  <a:pt x="1078930" y="24790"/>
                </a:moveTo>
                <a:lnTo>
                  <a:pt x="1066737" y="12686"/>
                </a:lnTo>
                <a:lnTo>
                  <a:pt x="1067653" y="10440"/>
                </a:lnTo>
                <a:lnTo>
                  <a:pt x="1071365" y="6711"/>
                </a:lnTo>
                <a:lnTo>
                  <a:pt x="1073600" y="5774"/>
                </a:lnTo>
                <a:lnTo>
                  <a:pt x="1078867" y="5757"/>
                </a:lnTo>
                <a:lnTo>
                  <a:pt x="1081117" y="6678"/>
                </a:lnTo>
                <a:lnTo>
                  <a:pt x="1084844" y="10382"/>
                </a:lnTo>
                <a:lnTo>
                  <a:pt x="1085785" y="12622"/>
                </a:lnTo>
                <a:lnTo>
                  <a:pt x="1085803" y="17878"/>
                </a:lnTo>
                <a:lnTo>
                  <a:pt x="1084877" y="20125"/>
                </a:lnTo>
                <a:lnTo>
                  <a:pt x="1081175" y="23854"/>
                </a:lnTo>
                <a:lnTo>
                  <a:pt x="1078930" y="24790"/>
                </a:lnTo>
                <a:close/>
              </a:path>
              <a:path w="2800350" h="28575">
                <a:moveTo>
                  <a:pt x="1117026" y="24663"/>
                </a:moveTo>
                <a:lnTo>
                  <a:pt x="1104833" y="12558"/>
                </a:lnTo>
                <a:lnTo>
                  <a:pt x="1105749" y="10312"/>
                </a:lnTo>
                <a:lnTo>
                  <a:pt x="1109461" y="6583"/>
                </a:lnTo>
                <a:lnTo>
                  <a:pt x="1111705" y="5646"/>
                </a:lnTo>
                <a:lnTo>
                  <a:pt x="1116962" y="5629"/>
                </a:lnTo>
                <a:lnTo>
                  <a:pt x="1119213" y="6550"/>
                </a:lnTo>
                <a:lnTo>
                  <a:pt x="1122940" y="10254"/>
                </a:lnTo>
                <a:lnTo>
                  <a:pt x="1123881" y="12494"/>
                </a:lnTo>
                <a:lnTo>
                  <a:pt x="1123898" y="17750"/>
                </a:lnTo>
                <a:lnTo>
                  <a:pt x="1122973" y="19997"/>
                </a:lnTo>
                <a:lnTo>
                  <a:pt x="1119271" y="23726"/>
                </a:lnTo>
                <a:lnTo>
                  <a:pt x="1117026" y="24663"/>
                </a:lnTo>
                <a:close/>
              </a:path>
              <a:path w="2800350" h="28575">
                <a:moveTo>
                  <a:pt x="1155122" y="24535"/>
                </a:moveTo>
                <a:lnTo>
                  <a:pt x="1142929" y="12430"/>
                </a:lnTo>
                <a:lnTo>
                  <a:pt x="1143854" y="10184"/>
                </a:lnTo>
                <a:lnTo>
                  <a:pt x="1147556" y="6455"/>
                </a:lnTo>
                <a:lnTo>
                  <a:pt x="1149801" y="5518"/>
                </a:lnTo>
                <a:lnTo>
                  <a:pt x="1155058" y="5501"/>
                </a:lnTo>
                <a:lnTo>
                  <a:pt x="1157309" y="6422"/>
                </a:lnTo>
                <a:lnTo>
                  <a:pt x="1161045" y="10126"/>
                </a:lnTo>
                <a:lnTo>
                  <a:pt x="1161977" y="12366"/>
                </a:lnTo>
                <a:lnTo>
                  <a:pt x="1161994" y="17623"/>
                </a:lnTo>
                <a:lnTo>
                  <a:pt x="1161078" y="19869"/>
                </a:lnTo>
                <a:lnTo>
                  <a:pt x="1157366" y="23598"/>
                </a:lnTo>
                <a:lnTo>
                  <a:pt x="1155122" y="24535"/>
                </a:lnTo>
                <a:close/>
              </a:path>
              <a:path w="2800350" h="28575">
                <a:moveTo>
                  <a:pt x="1193227" y="24407"/>
                </a:moveTo>
                <a:lnTo>
                  <a:pt x="1181024" y="12303"/>
                </a:lnTo>
                <a:lnTo>
                  <a:pt x="1181950" y="10056"/>
                </a:lnTo>
                <a:lnTo>
                  <a:pt x="1185652" y="6327"/>
                </a:lnTo>
                <a:lnTo>
                  <a:pt x="1187897" y="5390"/>
                </a:lnTo>
                <a:lnTo>
                  <a:pt x="1193163" y="5373"/>
                </a:lnTo>
                <a:lnTo>
                  <a:pt x="1195405" y="6294"/>
                </a:lnTo>
                <a:lnTo>
                  <a:pt x="1199141" y="9998"/>
                </a:lnTo>
                <a:lnTo>
                  <a:pt x="1200072" y="12239"/>
                </a:lnTo>
                <a:lnTo>
                  <a:pt x="1200090" y="17495"/>
                </a:lnTo>
                <a:lnTo>
                  <a:pt x="1199174" y="19741"/>
                </a:lnTo>
                <a:lnTo>
                  <a:pt x="1195462" y="23470"/>
                </a:lnTo>
                <a:lnTo>
                  <a:pt x="1193227" y="24407"/>
                </a:lnTo>
                <a:close/>
              </a:path>
              <a:path w="2800350" h="28575">
                <a:moveTo>
                  <a:pt x="1231323" y="24279"/>
                </a:moveTo>
                <a:lnTo>
                  <a:pt x="1219120" y="12175"/>
                </a:lnTo>
                <a:lnTo>
                  <a:pt x="1220046" y="9928"/>
                </a:lnTo>
                <a:lnTo>
                  <a:pt x="1223757" y="6199"/>
                </a:lnTo>
                <a:lnTo>
                  <a:pt x="1225992" y="5262"/>
                </a:lnTo>
                <a:lnTo>
                  <a:pt x="1231259" y="5245"/>
                </a:lnTo>
                <a:lnTo>
                  <a:pt x="1233500" y="6166"/>
                </a:lnTo>
                <a:lnTo>
                  <a:pt x="1237237" y="9871"/>
                </a:lnTo>
                <a:lnTo>
                  <a:pt x="1238177" y="12111"/>
                </a:lnTo>
                <a:lnTo>
                  <a:pt x="1238195" y="17367"/>
                </a:lnTo>
                <a:lnTo>
                  <a:pt x="1237269" y="19613"/>
                </a:lnTo>
                <a:lnTo>
                  <a:pt x="1233558" y="23342"/>
                </a:lnTo>
                <a:lnTo>
                  <a:pt x="1231323" y="24279"/>
                </a:lnTo>
                <a:close/>
              </a:path>
              <a:path w="2800350" h="28575">
                <a:moveTo>
                  <a:pt x="1269419" y="24151"/>
                </a:moveTo>
                <a:lnTo>
                  <a:pt x="1257225" y="12047"/>
                </a:lnTo>
                <a:lnTo>
                  <a:pt x="1258142" y="9800"/>
                </a:lnTo>
                <a:lnTo>
                  <a:pt x="1261853" y="6071"/>
                </a:lnTo>
                <a:lnTo>
                  <a:pt x="1264088" y="5135"/>
                </a:lnTo>
                <a:lnTo>
                  <a:pt x="1269355" y="5117"/>
                </a:lnTo>
                <a:lnTo>
                  <a:pt x="1271606" y="6038"/>
                </a:lnTo>
                <a:lnTo>
                  <a:pt x="1275332" y="9743"/>
                </a:lnTo>
                <a:lnTo>
                  <a:pt x="1276273" y="11983"/>
                </a:lnTo>
                <a:lnTo>
                  <a:pt x="1276291" y="17239"/>
                </a:lnTo>
                <a:lnTo>
                  <a:pt x="1275365" y="19485"/>
                </a:lnTo>
                <a:lnTo>
                  <a:pt x="1271663" y="23214"/>
                </a:lnTo>
                <a:lnTo>
                  <a:pt x="1269419" y="24151"/>
                </a:lnTo>
                <a:close/>
              </a:path>
              <a:path w="2800350" h="28575">
                <a:moveTo>
                  <a:pt x="1307514" y="24023"/>
                </a:moveTo>
                <a:lnTo>
                  <a:pt x="1295321" y="11919"/>
                </a:lnTo>
                <a:lnTo>
                  <a:pt x="1296237" y="9672"/>
                </a:lnTo>
                <a:lnTo>
                  <a:pt x="1299949" y="5943"/>
                </a:lnTo>
                <a:lnTo>
                  <a:pt x="1302193" y="5007"/>
                </a:lnTo>
                <a:lnTo>
                  <a:pt x="1307451" y="4989"/>
                </a:lnTo>
                <a:lnTo>
                  <a:pt x="1309701" y="5911"/>
                </a:lnTo>
                <a:lnTo>
                  <a:pt x="1313428" y="9615"/>
                </a:lnTo>
                <a:lnTo>
                  <a:pt x="1314369" y="11855"/>
                </a:lnTo>
                <a:lnTo>
                  <a:pt x="1314387" y="17111"/>
                </a:lnTo>
                <a:lnTo>
                  <a:pt x="1313461" y="19357"/>
                </a:lnTo>
                <a:lnTo>
                  <a:pt x="1309759" y="23086"/>
                </a:lnTo>
                <a:lnTo>
                  <a:pt x="1307514" y="24023"/>
                </a:lnTo>
                <a:close/>
              </a:path>
              <a:path w="2800350" h="28575">
                <a:moveTo>
                  <a:pt x="1345610" y="23895"/>
                </a:moveTo>
                <a:lnTo>
                  <a:pt x="1333417" y="11791"/>
                </a:lnTo>
                <a:lnTo>
                  <a:pt x="1334343" y="9544"/>
                </a:lnTo>
                <a:lnTo>
                  <a:pt x="1338044" y="5815"/>
                </a:lnTo>
                <a:lnTo>
                  <a:pt x="1340289" y="4879"/>
                </a:lnTo>
                <a:lnTo>
                  <a:pt x="1345546" y="4861"/>
                </a:lnTo>
                <a:lnTo>
                  <a:pt x="1347797" y="5783"/>
                </a:lnTo>
                <a:lnTo>
                  <a:pt x="1351533" y="9487"/>
                </a:lnTo>
                <a:lnTo>
                  <a:pt x="1352465" y="11727"/>
                </a:lnTo>
                <a:lnTo>
                  <a:pt x="1352482" y="16983"/>
                </a:lnTo>
                <a:lnTo>
                  <a:pt x="1351566" y="19229"/>
                </a:lnTo>
                <a:lnTo>
                  <a:pt x="1347855" y="22958"/>
                </a:lnTo>
                <a:lnTo>
                  <a:pt x="1345610" y="23895"/>
                </a:lnTo>
                <a:close/>
              </a:path>
              <a:path w="2800350" h="28575">
                <a:moveTo>
                  <a:pt x="1383715" y="23767"/>
                </a:moveTo>
                <a:lnTo>
                  <a:pt x="1371513" y="11663"/>
                </a:lnTo>
                <a:lnTo>
                  <a:pt x="1372438" y="9417"/>
                </a:lnTo>
                <a:lnTo>
                  <a:pt x="1376140" y="5687"/>
                </a:lnTo>
                <a:lnTo>
                  <a:pt x="1378385" y="4751"/>
                </a:lnTo>
                <a:lnTo>
                  <a:pt x="1383651" y="4733"/>
                </a:lnTo>
                <a:lnTo>
                  <a:pt x="1385893" y="5655"/>
                </a:lnTo>
                <a:lnTo>
                  <a:pt x="1389629" y="9359"/>
                </a:lnTo>
                <a:lnTo>
                  <a:pt x="1390560" y="11599"/>
                </a:lnTo>
                <a:lnTo>
                  <a:pt x="1390578" y="16855"/>
                </a:lnTo>
                <a:lnTo>
                  <a:pt x="1389662" y="19101"/>
                </a:lnTo>
                <a:lnTo>
                  <a:pt x="1385950" y="22830"/>
                </a:lnTo>
                <a:lnTo>
                  <a:pt x="1383715" y="23767"/>
                </a:lnTo>
                <a:close/>
              </a:path>
              <a:path w="2800350" h="28575">
                <a:moveTo>
                  <a:pt x="1421811" y="23639"/>
                </a:moveTo>
                <a:lnTo>
                  <a:pt x="1409608" y="11535"/>
                </a:lnTo>
                <a:lnTo>
                  <a:pt x="1410534" y="9289"/>
                </a:lnTo>
                <a:lnTo>
                  <a:pt x="1414245" y="5559"/>
                </a:lnTo>
                <a:lnTo>
                  <a:pt x="1416480" y="4623"/>
                </a:lnTo>
                <a:lnTo>
                  <a:pt x="1421747" y="4605"/>
                </a:lnTo>
                <a:lnTo>
                  <a:pt x="1423988" y="5527"/>
                </a:lnTo>
                <a:lnTo>
                  <a:pt x="1427725" y="9231"/>
                </a:lnTo>
                <a:lnTo>
                  <a:pt x="1428666" y="11471"/>
                </a:lnTo>
                <a:lnTo>
                  <a:pt x="1428683" y="16727"/>
                </a:lnTo>
                <a:lnTo>
                  <a:pt x="1427758" y="18973"/>
                </a:lnTo>
                <a:lnTo>
                  <a:pt x="1424046" y="22702"/>
                </a:lnTo>
                <a:lnTo>
                  <a:pt x="1421811" y="23639"/>
                </a:lnTo>
                <a:close/>
              </a:path>
              <a:path w="2800350" h="28575">
                <a:moveTo>
                  <a:pt x="1459907" y="23511"/>
                </a:moveTo>
                <a:lnTo>
                  <a:pt x="1447714" y="11407"/>
                </a:lnTo>
                <a:lnTo>
                  <a:pt x="1448630" y="9161"/>
                </a:lnTo>
                <a:lnTo>
                  <a:pt x="1452341" y="5432"/>
                </a:lnTo>
                <a:lnTo>
                  <a:pt x="1454576" y="4495"/>
                </a:lnTo>
                <a:lnTo>
                  <a:pt x="1459843" y="4477"/>
                </a:lnTo>
                <a:lnTo>
                  <a:pt x="1462094" y="5399"/>
                </a:lnTo>
                <a:lnTo>
                  <a:pt x="1465821" y="9103"/>
                </a:lnTo>
                <a:lnTo>
                  <a:pt x="1466761" y="11343"/>
                </a:lnTo>
                <a:lnTo>
                  <a:pt x="1466779" y="16599"/>
                </a:lnTo>
                <a:lnTo>
                  <a:pt x="1465853" y="18845"/>
                </a:lnTo>
                <a:lnTo>
                  <a:pt x="1462151" y="22574"/>
                </a:lnTo>
                <a:lnTo>
                  <a:pt x="1459907" y="23511"/>
                </a:lnTo>
                <a:close/>
              </a:path>
              <a:path w="2800350" h="28575">
                <a:moveTo>
                  <a:pt x="1498003" y="23383"/>
                </a:moveTo>
                <a:lnTo>
                  <a:pt x="1485809" y="11279"/>
                </a:lnTo>
                <a:lnTo>
                  <a:pt x="1486726" y="9033"/>
                </a:lnTo>
                <a:lnTo>
                  <a:pt x="1490437" y="5304"/>
                </a:lnTo>
                <a:lnTo>
                  <a:pt x="1492681" y="4367"/>
                </a:lnTo>
                <a:lnTo>
                  <a:pt x="1497939" y="4349"/>
                </a:lnTo>
                <a:lnTo>
                  <a:pt x="1500189" y="5271"/>
                </a:lnTo>
                <a:lnTo>
                  <a:pt x="1503916" y="8975"/>
                </a:lnTo>
                <a:lnTo>
                  <a:pt x="1504857" y="11215"/>
                </a:lnTo>
                <a:lnTo>
                  <a:pt x="1504875" y="16471"/>
                </a:lnTo>
                <a:lnTo>
                  <a:pt x="1503949" y="18717"/>
                </a:lnTo>
                <a:lnTo>
                  <a:pt x="1500247" y="22447"/>
                </a:lnTo>
                <a:lnTo>
                  <a:pt x="1498003" y="23383"/>
                </a:lnTo>
                <a:close/>
              </a:path>
              <a:path w="2800350" h="28575">
                <a:moveTo>
                  <a:pt x="1536098" y="23255"/>
                </a:moveTo>
                <a:lnTo>
                  <a:pt x="1523905" y="11151"/>
                </a:lnTo>
                <a:lnTo>
                  <a:pt x="1524831" y="8905"/>
                </a:lnTo>
                <a:lnTo>
                  <a:pt x="1528533" y="5176"/>
                </a:lnTo>
                <a:lnTo>
                  <a:pt x="1530777" y="4239"/>
                </a:lnTo>
                <a:lnTo>
                  <a:pt x="1536034" y="4221"/>
                </a:lnTo>
                <a:lnTo>
                  <a:pt x="1538285" y="5143"/>
                </a:lnTo>
                <a:lnTo>
                  <a:pt x="1542022" y="8847"/>
                </a:lnTo>
                <a:lnTo>
                  <a:pt x="1542953" y="11087"/>
                </a:lnTo>
                <a:lnTo>
                  <a:pt x="1542971" y="16343"/>
                </a:lnTo>
                <a:lnTo>
                  <a:pt x="1542054" y="18589"/>
                </a:lnTo>
                <a:lnTo>
                  <a:pt x="1538343" y="22319"/>
                </a:lnTo>
                <a:lnTo>
                  <a:pt x="1536098" y="23255"/>
                </a:lnTo>
                <a:close/>
              </a:path>
              <a:path w="2800350" h="28575">
                <a:moveTo>
                  <a:pt x="1574204" y="23127"/>
                </a:moveTo>
                <a:lnTo>
                  <a:pt x="1562001" y="11023"/>
                </a:lnTo>
                <a:lnTo>
                  <a:pt x="1562927" y="8777"/>
                </a:lnTo>
                <a:lnTo>
                  <a:pt x="1566628" y="5048"/>
                </a:lnTo>
                <a:lnTo>
                  <a:pt x="1568873" y="4111"/>
                </a:lnTo>
                <a:lnTo>
                  <a:pt x="1574140" y="4093"/>
                </a:lnTo>
                <a:lnTo>
                  <a:pt x="1576381" y="5015"/>
                </a:lnTo>
                <a:lnTo>
                  <a:pt x="1580117" y="8719"/>
                </a:lnTo>
                <a:lnTo>
                  <a:pt x="1581049" y="10959"/>
                </a:lnTo>
                <a:lnTo>
                  <a:pt x="1581066" y="16215"/>
                </a:lnTo>
                <a:lnTo>
                  <a:pt x="1580150" y="18461"/>
                </a:lnTo>
                <a:lnTo>
                  <a:pt x="1576439" y="22191"/>
                </a:lnTo>
                <a:lnTo>
                  <a:pt x="1574204" y="23127"/>
                </a:lnTo>
                <a:close/>
              </a:path>
              <a:path w="2800350" h="28575">
                <a:moveTo>
                  <a:pt x="1612299" y="22999"/>
                </a:moveTo>
                <a:lnTo>
                  <a:pt x="1600096" y="10895"/>
                </a:lnTo>
                <a:lnTo>
                  <a:pt x="1601022" y="8649"/>
                </a:lnTo>
                <a:lnTo>
                  <a:pt x="1604734" y="4920"/>
                </a:lnTo>
                <a:lnTo>
                  <a:pt x="1606969" y="3983"/>
                </a:lnTo>
                <a:lnTo>
                  <a:pt x="1612235" y="3965"/>
                </a:lnTo>
                <a:lnTo>
                  <a:pt x="1614477" y="4887"/>
                </a:lnTo>
                <a:lnTo>
                  <a:pt x="1618213" y="8591"/>
                </a:lnTo>
                <a:lnTo>
                  <a:pt x="1619154" y="10831"/>
                </a:lnTo>
                <a:lnTo>
                  <a:pt x="1619172" y="16087"/>
                </a:lnTo>
                <a:lnTo>
                  <a:pt x="1618246" y="18334"/>
                </a:lnTo>
                <a:lnTo>
                  <a:pt x="1614534" y="22063"/>
                </a:lnTo>
                <a:lnTo>
                  <a:pt x="1612299" y="22999"/>
                </a:lnTo>
                <a:close/>
              </a:path>
              <a:path w="2800350" h="28575">
                <a:moveTo>
                  <a:pt x="1650395" y="22871"/>
                </a:moveTo>
                <a:lnTo>
                  <a:pt x="1638202" y="10767"/>
                </a:lnTo>
                <a:lnTo>
                  <a:pt x="1639118" y="8521"/>
                </a:lnTo>
                <a:lnTo>
                  <a:pt x="1642829" y="4792"/>
                </a:lnTo>
                <a:lnTo>
                  <a:pt x="1645064" y="3855"/>
                </a:lnTo>
                <a:lnTo>
                  <a:pt x="1650331" y="3838"/>
                </a:lnTo>
                <a:lnTo>
                  <a:pt x="1652582" y="4759"/>
                </a:lnTo>
                <a:lnTo>
                  <a:pt x="1656309" y="8463"/>
                </a:lnTo>
                <a:lnTo>
                  <a:pt x="1657250" y="10703"/>
                </a:lnTo>
                <a:lnTo>
                  <a:pt x="1657267" y="15959"/>
                </a:lnTo>
                <a:lnTo>
                  <a:pt x="1656341" y="18206"/>
                </a:lnTo>
                <a:lnTo>
                  <a:pt x="1652640" y="21935"/>
                </a:lnTo>
                <a:lnTo>
                  <a:pt x="1650395" y="22871"/>
                </a:lnTo>
                <a:close/>
              </a:path>
              <a:path w="2800350" h="28575">
                <a:moveTo>
                  <a:pt x="1688491" y="22744"/>
                </a:moveTo>
                <a:lnTo>
                  <a:pt x="1676297" y="10639"/>
                </a:lnTo>
                <a:lnTo>
                  <a:pt x="1677214" y="8393"/>
                </a:lnTo>
                <a:lnTo>
                  <a:pt x="1680925" y="4664"/>
                </a:lnTo>
                <a:lnTo>
                  <a:pt x="1683170" y="3727"/>
                </a:lnTo>
                <a:lnTo>
                  <a:pt x="1688427" y="3710"/>
                </a:lnTo>
                <a:lnTo>
                  <a:pt x="1690678" y="4631"/>
                </a:lnTo>
                <a:lnTo>
                  <a:pt x="1694404" y="8335"/>
                </a:lnTo>
                <a:lnTo>
                  <a:pt x="1695345" y="10575"/>
                </a:lnTo>
                <a:lnTo>
                  <a:pt x="1695363" y="15831"/>
                </a:lnTo>
                <a:lnTo>
                  <a:pt x="1694437" y="18078"/>
                </a:lnTo>
                <a:lnTo>
                  <a:pt x="1690735" y="21807"/>
                </a:lnTo>
                <a:lnTo>
                  <a:pt x="1688491" y="22744"/>
                </a:lnTo>
                <a:close/>
              </a:path>
              <a:path w="2800350" h="28575">
                <a:moveTo>
                  <a:pt x="1726587" y="22616"/>
                </a:moveTo>
                <a:lnTo>
                  <a:pt x="1714393" y="10511"/>
                </a:lnTo>
                <a:lnTo>
                  <a:pt x="1715319" y="8265"/>
                </a:lnTo>
                <a:lnTo>
                  <a:pt x="1719021" y="4536"/>
                </a:lnTo>
                <a:lnTo>
                  <a:pt x="1721265" y="3599"/>
                </a:lnTo>
                <a:lnTo>
                  <a:pt x="1726523" y="3582"/>
                </a:lnTo>
                <a:lnTo>
                  <a:pt x="1728773" y="4503"/>
                </a:lnTo>
                <a:lnTo>
                  <a:pt x="1732510" y="8207"/>
                </a:lnTo>
                <a:lnTo>
                  <a:pt x="1733441" y="10447"/>
                </a:lnTo>
                <a:lnTo>
                  <a:pt x="1733459" y="15703"/>
                </a:lnTo>
                <a:lnTo>
                  <a:pt x="1732542" y="17950"/>
                </a:lnTo>
                <a:lnTo>
                  <a:pt x="1728831" y="21679"/>
                </a:lnTo>
                <a:lnTo>
                  <a:pt x="1726587" y="22616"/>
                </a:lnTo>
                <a:close/>
              </a:path>
              <a:path w="2800350" h="28575">
                <a:moveTo>
                  <a:pt x="1764692" y="22488"/>
                </a:moveTo>
                <a:lnTo>
                  <a:pt x="1752489" y="10383"/>
                </a:lnTo>
                <a:lnTo>
                  <a:pt x="1753415" y="8137"/>
                </a:lnTo>
                <a:lnTo>
                  <a:pt x="1757117" y="4408"/>
                </a:lnTo>
                <a:lnTo>
                  <a:pt x="1759361" y="3471"/>
                </a:lnTo>
                <a:lnTo>
                  <a:pt x="1764628" y="3454"/>
                </a:lnTo>
                <a:lnTo>
                  <a:pt x="1766869" y="4375"/>
                </a:lnTo>
                <a:lnTo>
                  <a:pt x="1770605" y="8079"/>
                </a:lnTo>
                <a:lnTo>
                  <a:pt x="1771537" y="10320"/>
                </a:lnTo>
                <a:lnTo>
                  <a:pt x="1771554" y="15576"/>
                </a:lnTo>
                <a:lnTo>
                  <a:pt x="1770638" y="17822"/>
                </a:lnTo>
                <a:lnTo>
                  <a:pt x="1766927" y="21551"/>
                </a:lnTo>
                <a:lnTo>
                  <a:pt x="1764692" y="22488"/>
                </a:lnTo>
                <a:close/>
              </a:path>
              <a:path w="2800350" h="28575">
                <a:moveTo>
                  <a:pt x="1802788" y="22360"/>
                </a:moveTo>
                <a:lnTo>
                  <a:pt x="1790585" y="10256"/>
                </a:lnTo>
                <a:lnTo>
                  <a:pt x="1791510" y="8009"/>
                </a:lnTo>
                <a:lnTo>
                  <a:pt x="1795222" y="4280"/>
                </a:lnTo>
                <a:lnTo>
                  <a:pt x="1797457" y="3343"/>
                </a:lnTo>
                <a:lnTo>
                  <a:pt x="1802724" y="3326"/>
                </a:lnTo>
                <a:lnTo>
                  <a:pt x="1804965" y="4247"/>
                </a:lnTo>
                <a:lnTo>
                  <a:pt x="1808701" y="7952"/>
                </a:lnTo>
                <a:lnTo>
                  <a:pt x="1809642" y="10192"/>
                </a:lnTo>
                <a:lnTo>
                  <a:pt x="1809660" y="15448"/>
                </a:lnTo>
                <a:lnTo>
                  <a:pt x="1808734" y="17694"/>
                </a:lnTo>
                <a:lnTo>
                  <a:pt x="1805023" y="21423"/>
                </a:lnTo>
                <a:lnTo>
                  <a:pt x="1802788" y="22360"/>
                </a:lnTo>
                <a:close/>
              </a:path>
              <a:path w="2800350" h="28575">
                <a:moveTo>
                  <a:pt x="1840883" y="22232"/>
                </a:moveTo>
                <a:lnTo>
                  <a:pt x="1828690" y="10128"/>
                </a:lnTo>
                <a:lnTo>
                  <a:pt x="1829606" y="7881"/>
                </a:lnTo>
                <a:lnTo>
                  <a:pt x="1833318" y="4152"/>
                </a:lnTo>
                <a:lnTo>
                  <a:pt x="1835553" y="3216"/>
                </a:lnTo>
                <a:lnTo>
                  <a:pt x="1840819" y="3198"/>
                </a:lnTo>
                <a:lnTo>
                  <a:pt x="1843070" y="4119"/>
                </a:lnTo>
                <a:lnTo>
                  <a:pt x="1846797" y="7824"/>
                </a:lnTo>
                <a:lnTo>
                  <a:pt x="1847738" y="10064"/>
                </a:lnTo>
                <a:lnTo>
                  <a:pt x="1847755" y="15320"/>
                </a:lnTo>
                <a:lnTo>
                  <a:pt x="1846830" y="17566"/>
                </a:lnTo>
                <a:lnTo>
                  <a:pt x="1843128" y="21295"/>
                </a:lnTo>
                <a:lnTo>
                  <a:pt x="1840883" y="22232"/>
                </a:lnTo>
                <a:close/>
              </a:path>
              <a:path w="2800350" h="28575">
                <a:moveTo>
                  <a:pt x="1878979" y="22104"/>
                </a:moveTo>
                <a:lnTo>
                  <a:pt x="1866786" y="10000"/>
                </a:lnTo>
                <a:lnTo>
                  <a:pt x="1867702" y="7753"/>
                </a:lnTo>
                <a:lnTo>
                  <a:pt x="1871413" y="4024"/>
                </a:lnTo>
                <a:lnTo>
                  <a:pt x="1873658" y="3088"/>
                </a:lnTo>
                <a:lnTo>
                  <a:pt x="1878915" y="3070"/>
                </a:lnTo>
                <a:lnTo>
                  <a:pt x="1881166" y="3992"/>
                </a:lnTo>
                <a:lnTo>
                  <a:pt x="1884893" y="7696"/>
                </a:lnTo>
                <a:lnTo>
                  <a:pt x="1885834" y="9936"/>
                </a:lnTo>
                <a:lnTo>
                  <a:pt x="1885851" y="15192"/>
                </a:lnTo>
                <a:lnTo>
                  <a:pt x="1884925" y="17438"/>
                </a:lnTo>
                <a:lnTo>
                  <a:pt x="1881224" y="21167"/>
                </a:lnTo>
                <a:lnTo>
                  <a:pt x="1878979" y="22104"/>
                </a:lnTo>
                <a:close/>
              </a:path>
              <a:path w="2800350" h="28575">
                <a:moveTo>
                  <a:pt x="1917075" y="21976"/>
                </a:moveTo>
                <a:lnTo>
                  <a:pt x="1904881" y="9872"/>
                </a:lnTo>
                <a:lnTo>
                  <a:pt x="1905807" y="7625"/>
                </a:lnTo>
                <a:lnTo>
                  <a:pt x="1909509" y="3896"/>
                </a:lnTo>
                <a:lnTo>
                  <a:pt x="1911754" y="2960"/>
                </a:lnTo>
                <a:lnTo>
                  <a:pt x="1917011" y="2942"/>
                </a:lnTo>
                <a:lnTo>
                  <a:pt x="1919262" y="3864"/>
                </a:lnTo>
                <a:lnTo>
                  <a:pt x="1922998" y="7568"/>
                </a:lnTo>
                <a:lnTo>
                  <a:pt x="1923929" y="9808"/>
                </a:lnTo>
                <a:lnTo>
                  <a:pt x="1923947" y="15064"/>
                </a:lnTo>
                <a:lnTo>
                  <a:pt x="1923031" y="17310"/>
                </a:lnTo>
                <a:lnTo>
                  <a:pt x="1919319" y="21039"/>
                </a:lnTo>
                <a:lnTo>
                  <a:pt x="1917075" y="21976"/>
                </a:lnTo>
                <a:close/>
              </a:path>
              <a:path w="2800350" h="28575">
                <a:moveTo>
                  <a:pt x="1955180" y="21848"/>
                </a:moveTo>
                <a:lnTo>
                  <a:pt x="1942977" y="9744"/>
                </a:lnTo>
                <a:lnTo>
                  <a:pt x="1943903" y="7498"/>
                </a:lnTo>
                <a:lnTo>
                  <a:pt x="1947605" y="3768"/>
                </a:lnTo>
                <a:lnTo>
                  <a:pt x="1949849" y="2832"/>
                </a:lnTo>
                <a:lnTo>
                  <a:pt x="1955116" y="2814"/>
                </a:lnTo>
                <a:lnTo>
                  <a:pt x="1957357" y="3736"/>
                </a:lnTo>
                <a:lnTo>
                  <a:pt x="1961094" y="7440"/>
                </a:lnTo>
                <a:lnTo>
                  <a:pt x="1962025" y="9680"/>
                </a:lnTo>
                <a:lnTo>
                  <a:pt x="1962043" y="14936"/>
                </a:lnTo>
                <a:lnTo>
                  <a:pt x="1961126" y="17182"/>
                </a:lnTo>
                <a:lnTo>
                  <a:pt x="1957415" y="20911"/>
                </a:lnTo>
                <a:lnTo>
                  <a:pt x="1955180" y="21848"/>
                </a:lnTo>
                <a:close/>
              </a:path>
              <a:path w="2800350" h="28575">
                <a:moveTo>
                  <a:pt x="1993276" y="21720"/>
                </a:moveTo>
                <a:lnTo>
                  <a:pt x="1981073" y="9616"/>
                </a:lnTo>
                <a:lnTo>
                  <a:pt x="1981999" y="7370"/>
                </a:lnTo>
                <a:lnTo>
                  <a:pt x="1985710" y="3640"/>
                </a:lnTo>
                <a:lnTo>
                  <a:pt x="1987945" y="2704"/>
                </a:lnTo>
                <a:lnTo>
                  <a:pt x="1993212" y="2686"/>
                </a:lnTo>
                <a:lnTo>
                  <a:pt x="1995453" y="3608"/>
                </a:lnTo>
                <a:lnTo>
                  <a:pt x="1999189" y="7312"/>
                </a:lnTo>
                <a:lnTo>
                  <a:pt x="2000130" y="9552"/>
                </a:lnTo>
                <a:lnTo>
                  <a:pt x="2000148" y="14808"/>
                </a:lnTo>
                <a:lnTo>
                  <a:pt x="1999222" y="17054"/>
                </a:lnTo>
                <a:lnTo>
                  <a:pt x="1995511" y="20783"/>
                </a:lnTo>
                <a:lnTo>
                  <a:pt x="1993276" y="21720"/>
                </a:lnTo>
                <a:close/>
              </a:path>
              <a:path w="2800350" h="28575">
                <a:moveTo>
                  <a:pt x="2031371" y="21592"/>
                </a:moveTo>
                <a:lnTo>
                  <a:pt x="2019178" y="9488"/>
                </a:lnTo>
                <a:lnTo>
                  <a:pt x="2020094" y="7242"/>
                </a:lnTo>
                <a:lnTo>
                  <a:pt x="2023806" y="3513"/>
                </a:lnTo>
                <a:lnTo>
                  <a:pt x="2026041" y="2576"/>
                </a:lnTo>
                <a:lnTo>
                  <a:pt x="2031308" y="2558"/>
                </a:lnTo>
                <a:lnTo>
                  <a:pt x="2033558" y="3480"/>
                </a:lnTo>
                <a:lnTo>
                  <a:pt x="2037285" y="7184"/>
                </a:lnTo>
                <a:lnTo>
                  <a:pt x="2038226" y="9424"/>
                </a:lnTo>
                <a:lnTo>
                  <a:pt x="2038244" y="14680"/>
                </a:lnTo>
                <a:lnTo>
                  <a:pt x="2037318" y="16926"/>
                </a:lnTo>
                <a:lnTo>
                  <a:pt x="2033616" y="20655"/>
                </a:lnTo>
                <a:lnTo>
                  <a:pt x="2031371" y="21592"/>
                </a:lnTo>
                <a:close/>
              </a:path>
              <a:path w="2800350" h="28575">
                <a:moveTo>
                  <a:pt x="2069467" y="21464"/>
                </a:moveTo>
                <a:lnTo>
                  <a:pt x="2057274" y="9360"/>
                </a:lnTo>
                <a:lnTo>
                  <a:pt x="2058190" y="7114"/>
                </a:lnTo>
                <a:lnTo>
                  <a:pt x="2061902" y="3385"/>
                </a:lnTo>
                <a:lnTo>
                  <a:pt x="2064146" y="2448"/>
                </a:lnTo>
                <a:lnTo>
                  <a:pt x="2069403" y="2430"/>
                </a:lnTo>
                <a:lnTo>
                  <a:pt x="2071654" y="3352"/>
                </a:lnTo>
                <a:lnTo>
                  <a:pt x="2075381" y="7056"/>
                </a:lnTo>
                <a:lnTo>
                  <a:pt x="2076322" y="9296"/>
                </a:lnTo>
                <a:lnTo>
                  <a:pt x="2076339" y="14552"/>
                </a:lnTo>
                <a:lnTo>
                  <a:pt x="2075414" y="16798"/>
                </a:lnTo>
                <a:lnTo>
                  <a:pt x="2071712" y="20527"/>
                </a:lnTo>
                <a:lnTo>
                  <a:pt x="2069467" y="21464"/>
                </a:lnTo>
                <a:close/>
              </a:path>
              <a:path w="2800350" h="28575">
                <a:moveTo>
                  <a:pt x="2107563" y="21336"/>
                </a:moveTo>
                <a:lnTo>
                  <a:pt x="2095370" y="9232"/>
                </a:lnTo>
                <a:lnTo>
                  <a:pt x="2096295" y="6986"/>
                </a:lnTo>
                <a:lnTo>
                  <a:pt x="2099997" y="3257"/>
                </a:lnTo>
                <a:lnTo>
                  <a:pt x="2102242" y="2320"/>
                </a:lnTo>
                <a:lnTo>
                  <a:pt x="2107499" y="2302"/>
                </a:lnTo>
                <a:lnTo>
                  <a:pt x="2109750" y="3224"/>
                </a:lnTo>
                <a:lnTo>
                  <a:pt x="2113486" y="6928"/>
                </a:lnTo>
                <a:lnTo>
                  <a:pt x="2114417" y="9168"/>
                </a:lnTo>
                <a:lnTo>
                  <a:pt x="2114435" y="14424"/>
                </a:lnTo>
                <a:lnTo>
                  <a:pt x="2113519" y="16670"/>
                </a:lnTo>
                <a:lnTo>
                  <a:pt x="2109807" y="20400"/>
                </a:lnTo>
                <a:lnTo>
                  <a:pt x="2107563" y="21336"/>
                </a:lnTo>
                <a:close/>
              </a:path>
              <a:path w="2800350" h="28575">
                <a:moveTo>
                  <a:pt x="2145668" y="21208"/>
                </a:moveTo>
                <a:lnTo>
                  <a:pt x="2133465" y="9104"/>
                </a:lnTo>
                <a:lnTo>
                  <a:pt x="2134391" y="6858"/>
                </a:lnTo>
                <a:lnTo>
                  <a:pt x="2138093" y="3129"/>
                </a:lnTo>
                <a:lnTo>
                  <a:pt x="2140338" y="2192"/>
                </a:lnTo>
                <a:lnTo>
                  <a:pt x="2145604" y="2174"/>
                </a:lnTo>
                <a:lnTo>
                  <a:pt x="2147845" y="3096"/>
                </a:lnTo>
                <a:lnTo>
                  <a:pt x="2151582" y="6800"/>
                </a:lnTo>
                <a:lnTo>
                  <a:pt x="2152513" y="9040"/>
                </a:lnTo>
                <a:lnTo>
                  <a:pt x="2152531" y="14296"/>
                </a:lnTo>
                <a:lnTo>
                  <a:pt x="2151615" y="16542"/>
                </a:lnTo>
                <a:lnTo>
                  <a:pt x="2147903" y="20272"/>
                </a:lnTo>
                <a:lnTo>
                  <a:pt x="2145668" y="21208"/>
                </a:lnTo>
                <a:close/>
              </a:path>
              <a:path w="2800350" h="28575">
                <a:moveTo>
                  <a:pt x="2183764" y="21080"/>
                </a:moveTo>
                <a:lnTo>
                  <a:pt x="2171561" y="8976"/>
                </a:lnTo>
                <a:lnTo>
                  <a:pt x="2172487" y="6730"/>
                </a:lnTo>
                <a:lnTo>
                  <a:pt x="2176198" y="3001"/>
                </a:lnTo>
                <a:lnTo>
                  <a:pt x="2178433" y="2064"/>
                </a:lnTo>
                <a:lnTo>
                  <a:pt x="2183700" y="2046"/>
                </a:lnTo>
                <a:lnTo>
                  <a:pt x="2185941" y="2968"/>
                </a:lnTo>
                <a:lnTo>
                  <a:pt x="2189678" y="6672"/>
                </a:lnTo>
                <a:lnTo>
                  <a:pt x="2190618" y="8912"/>
                </a:lnTo>
                <a:lnTo>
                  <a:pt x="2190636" y="14168"/>
                </a:lnTo>
                <a:lnTo>
                  <a:pt x="2189710" y="16415"/>
                </a:lnTo>
                <a:lnTo>
                  <a:pt x="2185999" y="20144"/>
                </a:lnTo>
                <a:lnTo>
                  <a:pt x="2183764" y="21080"/>
                </a:lnTo>
                <a:close/>
              </a:path>
              <a:path w="2800350" h="28575">
                <a:moveTo>
                  <a:pt x="2221860" y="20952"/>
                </a:moveTo>
                <a:lnTo>
                  <a:pt x="2209666" y="8848"/>
                </a:lnTo>
                <a:lnTo>
                  <a:pt x="2210583" y="6602"/>
                </a:lnTo>
                <a:lnTo>
                  <a:pt x="2214294" y="2873"/>
                </a:lnTo>
                <a:lnTo>
                  <a:pt x="2216529" y="1936"/>
                </a:lnTo>
                <a:lnTo>
                  <a:pt x="2221796" y="1919"/>
                </a:lnTo>
                <a:lnTo>
                  <a:pt x="2224046" y="2840"/>
                </a:lnTo>
                <a:lnTo>
                  <a:pt x="2227773" y="6544"/>
                </a:lnTo>
                <a:lnTo>
                  <a:pt x="2228714" y="8784"/>
                </a:lnTo>
                <a:lnTo>
                  <a:pt x="2228732" y="14040"/>
                </a:lnTo>
                <a:lnTo>
                  <a:pt x="2227806" y="16287"/>
                </a:lnTo>
                <a:lnTo>
                  <a:pt x="2224104" y="20016"/>
                </a:lnTo>
                <a:lnTo>
                  <a:pt x="2221860" y="20952"/>
                </a:lnTo>
                <a:close/>
              </a:path>
              <a:path w="2800350" h="28575">
                <a:moveTo>
                  <a:pt x="2259955" y="20824"/>
                </a:moveTo>
                <a:lnTo>
                  <a:pt x="2247762" y="8720"/>
                </a:lnTo>
                <a:lnTo>
                  <a:pt x="2248678" y="6474"/>
                </a:lnTo>
                <a:lnTo>
                  <a:pt x="2252390" y="2745"/>
                </a:lnTo>
                <a:lnTo>
                  <a:pt x="2254634" y="1808"/>
                </a:lnTo>
                <a:lnTo>
                  <a:pt x="2259891" y="1791"/>
                </a:lnTo>
                <a:lnTo>
                  <a:pt x="2262142" y="2712"/>
                </a:lnTo>
                <a:lnTo>
                  <a:pt x="2265869" y="6416"/>
                </a:lnTo>
                <a:lnTo>
                  <a:pt x="2266810" y="8656"/>
                </a:lnTo>
                <a:lnTo>
                  <a:pt x="2266828" y="13912"/>
                </a:lnTo>
                <a:lnTo>
                  <a:pt x="2265902" y="16159"/>
                </a:lnTo>
                <a:lnTo>
                  <a:pt x="2262200" y="19888"/>
                </a:lnTo>
                <a:lnTo>
                  <a:pt x="2259955" y="20824"/>
                </a:lnTo>
                <a:close/>
              </a:path>
              <a:path w="2800350" h="28575">
                <a:moveTo>
                  <a:pt x="2298051" y="20697"/>
                </a:moveTo>
                <a:lnTo>
                  <a:pt x="2285858" y="8592"/>
                </a:lnTo>
                <a:lnTo>
                  <a:pt x="2286784" y="6346"/>
                </a:lnTo>
                <a:lnTo>
                  <a:pt x="2290485" y="2617"/>
                </a:lnTo>
                <a:lnTo>
                  <a:pt x="2292730" y="1680"/>
                </a:lnTo>
                <a:lnTo>
                  <a:pt x="2297987" y="1663"/>
                </a:lnTo>
                <a:lnTo>
                  <a:pt x="2300238" y="2584"/>
                </a:lnTo>
                <a:lnTo>
                  <a:pt x="2303974" y="6288"/>
                </a:lnTo>
                <a:lnTo>
                  <a:pt x="2304906" y="8528"/>
                </a:lnTo>
                <a:lnTo>
                  <a:pt x="2304923" y="13784"/>
                </a:lnTo>
                <a:lnTo>
                  <a:pt x="2304007" y="16031"/>
                </a:lnTo>
                <a:lnTo>
                  <a:pt x="2300296" y="19760"/>
                </a:lnTo>
                <a:lnTo>
                  <a:pt x="2298051" y="20697"/>
                </a:lnTo>
                <a:close/>
              </a:path>
              <a:path w="2800350" h="28575">
                <a:moveTo>
                  <a:pt x="2336156" y="20569"/>
                </a:moveTo>
                <a:lnTo>
                  <a:pt x="2323954" y="8464"/>
                </a:lnTo>
                <a:lnTo>
                  <a:pt x="2324879" y="6218"/>
                </a:lnTo>
                <a:lnTo>
                  <a:pt x="2328581" y="2489"/>
                </a:lnTo>
                <a:lnTo>
                  <a:pt x="2330826" y="1552"/>
                </a:lnTo>
                <a:lnTo>
                  <a:pt x="2336092" y="1535"/>
                </a:lnTo>
                <a:lnTo>
                  <a:pt x="2338334" y="2456"/>
                </a:lnTo>
                <a:lnTo>
                  <a:pt x="2342070" y="6160"/>
                </a:lnTo>
                <a:lnTo>
                  <a:pt x="2343001" y="8401"/>
                </a:lnTo>
                <a:lnTo>
                  <a:pt x="2343019" y="13657"/>
                </a:lnTo>
                <a:lnTo>
                  <a:pt x="2342103" y="15903"/>
                </a:lnTo>
                <a:lnTo>
                  <a:pt x="2338391" y="19632"/>
                </a:lnTo>
                <a:lnTo>
                  <a:pt x="2336156" y="20569"/>
                </a:lnTo>
                <a:close/>
              </a:path>
              <a:path w="2800350" h="28575">
                <a:moveTo>
                  <a:pt x="2374252" y="20441"/>
                </a:moveTo>
                <a:lnTo>
                  <a:pt x="2362049" y="8337"/>
                </a:lnTo>
                <a:lnTo>
                  <a:pt x="2362975" y="6090"/>
                </a:lnTo>
                <a:lnTo>
                  <a:pt x="2366686" y="2361"/>
                </a:lnTo>
                <a:lnTo>
                  <a:pt x="2368921" y="1424"/>
                </a:lnTo>
                <a:lnTo>
                  <a:pt x="2374188" y="1407"/>
                </a:lnTo>
                <a:lnTo>
                  <a:pt x="2376429" y="2328"/>
                </a:lnTo>
                <a:lnTo>
                  <a:pt x="2380166" y="6033"/>
                </a:lnTo>
                <a:lnTo>
                  <a:pt x="2381107" y="8273"/>
                </a:lnTo>
                <a:lnTo>
                  <a:pt x="2381124" y="13529"/>
                </a:lnTo>
                <a:lnTo>
                  <a:pt x="2380198" y="15775"/>
                </a:lnTo>
                <a:lnTo>
                  <a:pt x="2376487" y="19504"/>
                </a:lnTo>
                <a:lnTo>
                  <a:pt x="2374252" y="20441"/>
                </a:lnTo>
                <a:close/>
              </a:path>
              <a:path w="2800350" h="28575">
                <a:moveTo>
                  <a:pt x="2412348" y="20313"/>
                </a:moveTo>
                <a:lnTo>
                  <a:pt x="2400155" y="8209"/>
                </a:lnTo>
                <a:lnTo>
                  <a:pt x="2401071" y="5962"/>
                </a:lnTo>
                <a:lnTo>
                  <a:pt x="2404782" y="2233"/>
                </a:lnTo>
                <a:lnTo>
                  <a:pt x="2407017" y="1297"/>
                </a:lnTo>
                <a:lnTo>
                  <a:pt x="2412284" y="1279"/>
                </a:lnTo>
                <a:lnTo>
                  <a:pt x="2414535" y="2200"/>
                </a:lnTo>
                <a:lnTo>
                  <a:pt x="2418261" y="5905"/>
                </a:lnTo>
                <a:lnTo>
                  <a:pt x="2419202" y="8145"/>
                </a:lnTo>
                <a:lnTo>
                  <a:pt x="2419220" y="13401"/>
                </a:lnTo>
                <a:lnTo>
                  <a:pt x="2418294" y="15647"/>
                </a:lnTo>
                <a:lnTo>
                  <a:pt x="2414592" y="19376"/>
                </a:lnTo>
                <a:lnTo>
                  <a:pt x="2412348" y="20313"/>
                </a:lnTo>
                <a:close/>
              </a:path>
              <a:path w="2800350" h="28575">
                <a:moveTo>
                  <a:pt x="2450444" y="20185"/>
                </a:moveTo>
                <a:lnTo>
                  <a:pt x="2438250" y="8081"/>
                </a:lnTo>
                <a:lnTo>
                  <a:pt x="2439167" y="5834"/>
                </a:lnTo>
                <a:lnTo>
                  <a:pt x="2442878" y="2105"/>
                </a:lnTo>
                <a:lnTo>
                  <a:pt x="2445122" y="1169"/>
                </a:lnTo>
                <a:lnTo>
                  <a:pt x="2450380" y="1151"/>
                </a:lnTo>
                <a:lnTo>
                  <a:pt x="2452630" y="2073"/>
                </a:lnTo>
                <a:lnTo>
                  <a:pt x="2456357" y="5777"/>
                </a:lnTo>
                <a:lnTo>
                  <a:pt x="2457298" y="8017"/>
                </a:lnTo>
                <a:lnTo>
                  <a:pt x="2457316" y="13273"/>
                </a:lnTo>
                <a:lnTo>
                  <a:pt x="2456390" y="15519"/>
                </a:lnTo>
                <a:lnTo>
                  <a:pt x="2452688" y="19248"/>
                </a:lnTo>
                <a:lnTo>
                  <a:pt x="2450444" y="20185"/>
                </a:lnTo>
                <a:close/>
              </a:path>
              <a:path w="2800350" h="28575">
                <a:moveTo>
                  <a:pt x="2488539" y="20057"/>
                </a:moveTo>
                <a:lnTo>
                  <a:pt x="2476346" y="7953"/>
                </a:lnTo>
                <a:lnTo>
                  <a:pt x="2477272" y="5706"/>
                </a:lnTo>
                <a:lnTo>
                  <a:pt x="2480974" y="1977"/>
                </a:lnTo>
                <a:lnTo>
                  <a:pt x="2483218" y="1041"/>
                </a:lnTo>
                <a:lnTo>
                  <a:pt x="2488475" y="1023"/>
                </a:lnTo>
                <a:lnTo>
                  <a:pt x="2490726" y="1945"/>
                </a:lnTo>
                <a:lnTo>
                  <a:pt x="2494462" y="5649"/>
                </a:lnTo>
                <a:lnTo>
                  <a:pt x="2495394" y="7889"/>
                </a:lnTo>
                <a:lnTo>
                  <a:pt x="2495411" y="13145"/>
                </a:lnTo>
                <a:lnTo>
                  <a:pt x="2494495" y="15391"/>
                </a:lnTo>
                <a:lnTo>
                  <a:pt x="2490784" y="19120"/>
                </a:lnTo>
                <a:lnTo>
                  <a:pt x="2488539" y="20057"/>
                </a:lnTo>
                <a:close/>
              </a:path>
              <a:path w="2800350" h="28575">
                <a:moveTo>
                  <a:pt x="2526645" y="19929"/>
                </a:moveTo>
                <a:lnTo>
                  <a:pt x="2514442" y="7825"/>
                </a:lnTo>
                <a:lnTo>
                  <a:pt x="2515368" y="5578"/>
                </a:lnTo>
                <a:lnTo>
                  <a:pt x="2519069" y="1849"/>
                </a:lnTo>
                <a:lnTo>
                  <a:pt x="2521314" y="913"/>
                </a:lnTo>
                <a:lnTo>
                  <a:pt x="2526581" y="895"/>
                </a:lnTo>
                <a:lnTo>
                  <a:pt x="2528822" y="1817"/>
                </a:lnTo>
                <a:lnTo>
                  <a:pt x="2532558" y="5521"/>
                </a:lnTo>
                <a:lnTo>
                  <a:pt x="2533490" y="7761"/>
                </a:lnTo>
                <a:lnTo>
                  <a:pt x="2533507" y="13017"/>
                </a:lnTo>
                <a:lnTo>
                  <a:pt x="2532591" y="15263"/>
                </a:lnTo>
                <a:lnTo>
                  <a:pt x="2528880" y="18992"/>
                </a:lnTo>
                <a:lnTo>
                  <a:pt x="2526645" y="19929"/>
                </a:lnTo>
                <a:close/>
              </a:path>
              <a:path w="2800350" h="28575">
                <a:moveTo>
                  <a:pt x="2564740" y="19801"/>
                </a:moveTo>
                <a:lnTo>
                  <a:pt x="2552537" y="7697"/>
                </a:lnTo>
                <a:lnTo>
                  <a:pt x="2553463" y="5451"/>
                </a:lnTo>
                <a:lnTo>
                  <a:pt x="2557175" y="1721"/>
                </a:lnTo>
                <a:lnTo>
                  <a:pt x="2559410" y="785"/>
                </a:lnTo>
                <a:lnTo>
                  <a:pt x="2564676" y="767"/>
                </a:lnTo>
                <a:lnTo>
                  <a:pt x="2566918" y="1689"/>
                </a:lnTo>
                <a:lnTo>
                  <a:pt x="2570654" y="5393"/>
                </a:lnTo>
                <a:lnTo>
                  <a:pt x="2571595" y="7633"/>
                </a:lnTo>
                <a:lnTo>
                  <a:pt x="2571612" y="12889"/>
                </a:lnTo>
                <a:lnTo>
                  <a:pt x="2570687" y="15135"/>
                </a:lnTo>
                <a:lnTo>
                  <a:pt x="2566975" y="18864"/>
                </a:lnTo>
                <a:lnTo>
                  <a:pt x="2564740" y="19801"/>
                </a:lnTo>
                <a:close/>
              </a:path>
              <a:path w="2800350" h="28575">
                <a:moveTo>
                  <a:pt x="2602836" y="19673"/>
                </a:moveTo>
                <a:lnTo>
                  <a:pt x="2590643" y="7569"/>
                </a:lnTo>
                <a:lnTo>
                  <a:pt x="2591559" y="5323"/>
                </a:lnTo>
                <a:lnTo>
                  <a:pt x="2595270" y="1594"/>
                </a:lnTo>
                <a:lnTo>
                  <a:pt x="2597505" y="657"/>
                </a:lnTo>
                <a:lnTo>
                  <a:pt x="2602772" y="639"/>
                </a:lnTo>
                <a:lnTo>
                  <a:pt x="2605023" y="1561"/>
                </a:lnTo>
                <a:lnTo>
                  <a:pt x="2608750" y="5265"/>
                </a:lnTo>
                <a:lnTo>
                  <a:pt x="2609691" y="7505"/>
                </a:lnTo>
                <a:lnTo>
                  <a:pt x="2609708" y="12761"/>
                </a:lnTo>
                <a:lnTo>
                  <a:pt x="2608782" y="15007"/>
                </a:lnTo>
                <a:lnTo>
                  <a:pt x="2605081" y="18736"/>
                </a:lnTo>
                <a:lnTo>
                  <a:pt x="2602836" y="19673"/>
                </a:lnTo>
                <a:close/>
              </a:path>
              <a:path w="2800350" h="28575">
                <a:moveTo>
                  <a:pt x="2640932" y="19545"/>
                </a:moveTo>
                <a:lnTo>
                  <a:pt x="2628738" y="7441"/>
                </a:lnTo>
                <a:lnTo>
                  <a:pt x="2629655" y="5195"/>
                </a:lnTo>
                <a:lnTo>
                  <a:pt x="2633366" y="1466"/>
                </a:lnTo>
                <a:lnTo>
                  <a:pt x="2635611" y="529"/>
                </a:lnTo>
                <a:lnTo>
                  <a:pt x="2640868" y="511"/>
                </a:lnTo>
                <a:lnTo>
                  <a:pt x="2643119" y="1433"/>
                </a:lnTo>
                <a:lnTo>
                  <a:pt x="2646845" y="5137"/>
                </a:lnTo>
                <a:lnTo>
                  <a:pt x="2647786" y="7377"/>
                </a:lnTo>
                <a:lnTo>
                  <a:pt x="2647804" y="12633"/>
                </a:lnTo>
                <a:lnTo>
                  <a:pt x="2646878" y="14879"/>
                </a:lnTo>
                <a:lnTo>
                  <a:pt x="2643176" y="18608"/>
                </a:lnTo>
                <a:lnTo>
                  <a:pt x="2640932" y="19545"/>
                </a:lnTo>
                <a:close/>
              </a:path>
              <a:path w="2800350" h="28575">
                <a:moveTo>
                  <a:pt x="2679027" y="19417"/>
                </a:moveTo>
                <a:lnTo>
                  <a:pt x="2666834" y="7313"/>
                </a:lnTo>
                <a:lnTo>
                  <a:pt x="2667760" y="5067"/>
                </a:lnTo>
                <a:lnTo>
                  <a:pt x="2671462" y="1338"/>
                </a:lnTo>
                <a:lnTo>
                  <a:pt x="2673706" y="401"/>
                </a:lnTo>
                <a:lnTo>
                  <a:pt x="2678964" y="383"/>
                </a:lnTo>
                <a:lnTo>
                  <a:pt x="2681214" y="1305"/>
                </a:lnTo>
                <a:lnTo>
                  <a:pt x="2684951" y="5009"/>
                </a:lnTo>
                <a:lnTo>
                  <a:pt x="2685882" y="7249"/>
                </a:lnTo>
                <a:lnTo>
                  <a:pt x="2685900" y="12505"/>
                </a:lnTo>
                <a:lnTo>
                  <a:pt x="2684983" y="14751"/>
                </a:lnTo>
                <a:lnTo>
                  <a:pt x="2681272" y="18481"/>
                </a:lnTo>
                <a:lnTo>
                  <a:pt x="2679027" y="19417"/>
                </a:lnTo>
                <a:close/>
              </a:path>
              <a:path w="2800350" h="28575">
                <a:moveTo>
                  <a:pt x="2717133" y="19289"/>
                </a:moveTo>
                <a:lnTo>
                  <a:pt x="2704930" y="7185"/>
                </a:lnTo>
                <a:lnTo>
                  <a:pt x="2705856" y="4939"/>
                </a:lnTo>
                <a:lnTo>
                  <a:pt x="2709558" y="1210"/>
                </a:lnTo>
                <a:lnTo>
                  <a:pt x="2711802" y="273"/>
                </a:lnTo>
                <a:lnTo>
                  <a:pt x="2717069" y="255"/>
                </a:lnTo>
                <a:lnTo>
                  <a:pt x="2719310" y="1177"/>
                </a:lnTo>
                <a:lnTo>
                  <a:pt x="2723046" y="4881"/>
                </a:lnTo>
                <a:lnTo>
                  <a:pt x="2723978" y="7121"/>
                </a:lnTo>
                <a:lnTo>
                  <a:pt x="2723995" y="12377"/>
                </a:lnTo>
                <a:lnTo>
                  <a:pt x="2723079" y="14623"/>
                </a:lnTo>
                <a:lnTo>
                  <a:pt x="2719368" y="18353"/>
                </a:lnTo>
                <a:lnTo>
                  <a:pt x="2717133" y="19289"/>
                </a:lnTo>
                <a:close/>
              </a:path>
              <a:path w="2800350" h="28575">
                <a:moveTo>
                  <a:pt x="2755228" y="19161"/>
                </a:moveTo>
                <a:lnTo>
                  <a:pt x="2743026" y="7057"/>
                </a:lnTo>
                <a:lnTo>
                  <a:pt x="2743951" y="4811"/>
                </a:lnTo>
                <a:lnTo>
                  <a:pt x="2747663" y="1082"/>
                </a:lnTo>
                <a:lnTo>
                  <a:pt x="2749898" y="145"/>
                </a:lnTo>
                <a:lnTo>
                  <a:pt x="2755165" y="127"/>
                </a:lnTo>
                <a:lnTo>
                  <a:pt x="2757406" y="1049"/>
                </a:lnTo>
                <a:lnTo>
                  <a:pt x="2761142" y="4753"/>
                </a:lnTo>
                <a:lnTo>
                  <a:pt x="2762083" y="6993"/>
                </a:lnTo>
                <a:lnTo>
                  <a:pt x="2762101" y="12249"/>
                </a:lnTo>
                <a:lnTo>
                  <a:pt x="2761175" y="14496"/>
                </a:lnTo>
                <a:lnTo>
                  <a:pt x="2757463" y="18225"/>
                </a:lnTo>
                <a:lnTo>
                  <a:pt x="2755228" y="19161"/>
                </a:lnTo>
                <a:close/>
              </a:path>
              <a:path w="2800350" h="28575">
                <a:moveTo>
                  <a:pt x="2793324" y="19033"/>
                </a:moveTo>
                <a:lnTo>
                  <a:pt x="2781131" y="6929"/>
                </a:lnTo>
                <a:lnTo>
                  <a:pt x="2782047" y="4683"/>
                </a:lnTo>
                <a:lnTo>
                  <a:pt x="2785759" y="954"/>
                </a:lnTo>
                <a:lnTo>
                  <a:pt x="2787994" y="17"/>
                </a:lnTo>
                <a:lnTo>
                  <a:pt x="2793260" y="0"/>
                </a:lnTo>
                <a:lnTo>
                  <a:pt x="2795511" y="921"/>
                </a:lnTo>
                <a:lnTo>
                  <a:pt x="2799238" y="4625"/>
                </a:lnTo>
                <a:lnTo>
                  <a:pt x="2800179" y="6865"/>
                </a:lnTo>
                <a:lnTo>
                  <a:pt x="2800196" y="12121"/>
                </a:lnTo>
                <a:lnTo>
                  <a:pt x="2799271" y="14368"/>
                </a:lnTo>
                <a:lnTo>
                  <a:pt x="2795569" y="18097"/>
                </a:lnTo>
                <a:lnTo>
                  <a:pt x="2793324" y="19033"/>
                </a:lnTo>
                <a:close/>
              </a:path>
            </a:pathLst>
          </a:custGeom>
          <a:solidFill>
            <a:srgbClr val="000000"/>
          </a:solidFill>
        </p:spPr>
        <p:txBody>
          <a:bodyPr wrap="square" lIns="0" tIns="0" rIns="0" bIns="0" rtlCol="0"/>
          <a:lstStyle/>
          <a:p/>
        </p:txBody>
      </p:sp>
      <p:sp>
        <p:nvSpPr>
          <p:cNvPr id="25" name="object 25"/>
          <p:cNvSpPr/>
          <p:nvPr/>
        </p:nvSpPr>
        <p:spPr>
          <a:xfrm>
            <a:off x="3391167" y="5568704"/>
            <a:ext cx="2800350" cy="28575"/>
          </a:xfrm>
          <a:custGeom>
            <a:avLst/>
            <a:gdLst/>
            <a:ahLst/>
            <a:cxnLst/>
            <a:rect l="l" t="t" r="r" b="b"/>
            <a:pathLst>
              <a:path w="2800350" h="28575">
                <a:moveTo>
                  <a:pt x="12195" y="28372"/>
                </a:moveTo>
                <a:lnTo>
                  <a:pt x="0" y="16268"/>
                </a:lnTo>
                <a:lnTo>
                  <a:pt x="922" y="14021"/>
                </a:lnTo>
                <a:lnTo>
                  <a:pt x="4628" y="10292"/>
                </a:lnTo>
                <a:lnTo>
                  <a:pt x="6870" y="9356"/>
                </a:lnTo>
                <a:lnTo>
                  <a:pt x="12132" y="9338"/>
                </a:lnTo>
                <a:lnTo>
                  <a:pt x="14379" y="10260"/>
                </a:lnTo>
                <a:lnTo>
                  <a:pt x="18111" y="13964"/>
                </a:lnTo>
                <a:lnTo>
                  <a:pt x="19048" y="16204"/>
                </a:lnTo>
                <a:lnTo>
                  <a:pt x="19066" y="21460"/>
                </a:lnTo>
                <a:lnTo>
                  <a:pt x="18144" y="23706"/>
                </a:lnTo>
                <a:lnTo>
                  <a:pt x="14437" y="27435"/>
                </a:lnTo>
                <a:lnTo>
                  <a:pt x="12195" y="28372"/>
                </a:lnTo>
                <a:close/>
              </a:path>
              <a:path w="2800350" h="28575">
                <a:moveTo>
                  <a:pt x="50291" y="28244"/>
                </a:moveTo>
                <a:lnTo>
                  <a:pt x="38095" y="16140"/>
                </a:lnTo>
                <a:lnTo>
                  <a:pt x="39017" y="13893"/>
                </a:lnTo>
                <a:lnTo>
                  <a:pt x="42724" y="10164"/>
                </a:lnTo>
                <a:lnTo>
                  <a:pt x="44966" y="9228"/>
                </a:lnTo>
                <a:lnTo>
                  <a:pt x="50227" y="9210"/>
                </a:lnTo>
                <a:lnTo>
                  <a:pt x="52475" y="10132"/>
                </a:lnTo>
                <a:lnTo>
                  <a:pt x="56207" y="13836"/>
                </a:lnTo>
                <a:lnTo>
                  <a:pt x="57144" y="16076"/>
                </a:lnTo>
                <a:lnTo>
                  <a:pt x="57162" y="21332"/>
                </a:lnTo>
                <a:lnTo>
                  <a:pt x="56239" y="23578"/>
                </a:lnTo>
                <a:lnTo>
                  <a:pt x="52533" y="27307"/>
                </a:lnTo>
                <a:lnTo>
                  <a:pt x="50291" y="28244"/>
                </a:lnTo>
                <a:close/>
              </a:path>
              <a:path w="2800350" h="28575">
                <a:moveTo>
                  <a:pt x="88387" y="28116"/>
                </a:moveTo>
                <a:lnTo>
                  <a:pt x="76191" y="16012"/>
                </a:lnTo>
                <a:lnTo>
                  <a:pt x="77113" y="13766"/>
                </a:lnTo>
                <a:lnTo>
                  <a:pt x="80820" y="10036"/>
                </a:lnTo>
                <a:lnTo>
                  <a:pt x="83061" y="9100"/>
                </a:lnTo>
                <a:lnTo>
                  <a:pt x="88323" y="9082"/>
                </a:lnTo>
                <a:lnTo>
                  <a:pt x="90571" y="10004"/>
                </a:lnTo>
                <a:lnTo>
                  <a:pt x="94302" y="13708"/>
                </a:lnTo>
                <a:lnTo>
                  <a:pt x="95240" y="15948"/>
                </a:lnTo>
                <a:lnTo>
                  <a:pt x="95257" y="21204"/>
                </a:lnTo>
                <a:lnTo>
                  <a:pt x="94335" y="23450"/>
                </a:lnTo>
                <a:lnTo>
                  <a:pt x="90628" y="27179"/>
                </a:lnTo>
                <a:lnTo>
                  <a:pt x="88387" y="28116"/>
                </a:lnTo>
                <a:close/>
              </a:path>
              <a:path w="2800350" h="28575">
                <a:moveTo>
                  <a:pt x="126482" y="27988"/>
                </a:moveTo>
                <a:lnTo>
                  <a:pt x="114287" y="15884"/>
                </a:lnTo>
                <a:lnTo>
                  <a:pt x="115209" y="13638"/>
                </a:lnTo>
                <a:lnTo>
                  <a:pt x="118916" y="9909"/>
                </a:lnTo>
                <a:lnTo>
                  <a:pt x="121157" y="8972"/>
                </a:lnTo>
                <a:lnTo>
                  <a:pt x="126418" y="8954"/>
                </a:lnTo>
                <a:lnTo>
                  <a:pt x="128666" y="9876"/>
                </a:lnTo>
                <a:lnTo>
                  <a:pt x="132398" y="13580"/>
                </a:lnTo>
                <a:lnTo>
                  <a:pt x="133335" y="15820"/>
                </a:lnTo>
                <a:lnTo>
                  <a:pt x="133353" y="21076"/>
                </a:lnTo>
                <a:lnTo>
                  <a:pt x="132431" y="23322"/>
                </a:lnTo>
                <a:lnTo>
                  <a:pt x="128724" y="27051"/>
                </a:lnTo>
                <a:lnTo>
                  <a:pt x="126482" y="27988"/>
                </a:lnTo>
                <a:close/>
              </a:path>
              <a:path w="2800350" h="28575">
                <a:moveTo>
                  <a:pt x="164578" y="27860"/>
                </a:moveTo>
                <a:lnTo>
                  <a:pt x="152382" y="15756"/>
                </a:lnTo>
                <a:lnTo>
                  <a:pt x="153304" y="13510"/>
                </a:lnTo>
                <a:lnTo>
                  <a:pt x="157012" y="9781"/>
                </a:lnTo>
                <a:lnTo>
                  <a:pt x="159253" y="8844"/>
                </a:lnTo>
                <a:lnTo>
                  <a:pt x="164514" y="8826"/>
                </a:lnTo>
                <a:lnTo>
                  <a:pt x="166762" y="9748"/>
                </a:lnTo>
                <a:lnTo>
                  <a:pt x="170494" y="13452"/>
                </a:lnTo>
                <a:lnTo>
                  <a:pt x="171431" y="15692"/>
                </a:lnTo>
                <a:lnTo>
                  <a:pt x="171449" y="20948"/>
                </a:lnTo>
                <a:lnTo>
                  <a:pt x="170527" y="23194"/>
                </a:lnTo>
                <a:lnTo>
                  <a:pt x="166819" y="26923"/>
                </a:lnTo>
                <a:lnTo>
                  <a:pt x="164578" y="27860"/>
                </a:lnTo>
                <a:close/>
              </a:path>
              <a:path w="2800350" h="28575">
                <a:moveTo>
                  <a:pt x="202673" y="27732"/>
                </a:moveTo>
                <a:lnTo>
                  <a:pt x="190478" y="15628"/>
                </a:lnTo>
                <a:lnTo>
                  <a:pt x="191400" y="13382"/>
                </a:lnTo>
                <a:lnTo>
                  <a:pt x="195107" y="9653"/>
                </a:lnTo>
                <a:lnTo>
                  <a:pt x="197349" y="8716"/>
                </a:lnTo>
                <a:lnTo>
                  <a:pt x="202610" y="8698"/>
                </a:lnTo>
                <a:lnTo>
                  <a:pt x="204857" y="9620"/>
                </a:lnTo>
                <a:lnTo>
                  <a:pt x="208590" y="13324"/>
                </a:lnTo>
                <a:lnTo>
                  <a:pt x="209527" y="15564"/>
                </a:lnTo>
                <a:lnTo>
                  <a:pt x="209544" y="20820"/>
                </a:lnTo>
                <a:lnTo>
                  <a:pt x="208622" y="23066"/>
                </a:lnTo>
                <a:lnTo>
                  <a:pt x="204915" y="26796"/>
                </a:lnTo>
                <a:lnTo>
                  <a:pt x="202673" y="27732"/>
                </a:lnTo>
                <a:close/>
              </a:path>
              <a:path w="2800350" h="28575">
                <a:moveTo>
                  <a:pt x="240769" y="27604"/>
                </a:moveTo>
                <a:lnTo>
                  <a:pt x="228574" y="15500"/>
                </a:lnTo>
                <a:lnTo>
                  <a:pt x="229496" y="13254"/>
                </a:lnTo>
                <a:lnTo>
                  <a:pt x="233203" y="9525"/>
                </a:lnTo>
                <a:lnTo>
                  <a:pt x="235445" y="8588"/>
                </a:lnTo>
                <a:lnTo>
                  <a:pt x="240705" y="8570"/>
                </a:lnTo>
                <a:lnTo>
                  <a:pt x="242953" y="9492"/>
                </a:lnTo>
                <a:lnTo>
                  <a:pt x="246685" y="13196"/>
                </a:lnTo>
                <a:lnTo>
                  <a:pt x="247622" y="15436"/>
                </a:lnTo>
                <a:lnTo>
                  <a:pt x="247640" y="20692"/>
                </a:lnTo>
                <a:lnTo>
                  <a:pt x="246718" y="22938"/>
                </a:lnTo>
                <a:lnTo>
                  <a:pt x="243011" y="26668"/>
                </a:lnTo>
                <a:lnTo>
                  <a:pt x="240769" y="27604"/>
                </a:lnTo>
                <a:close/>
              </a:path>
              <a:path w="2800350" h="28575">
                <a:moveTo>
                  <a:pt x="278865" y="27476"/>
                </a:moveTo>
                <a:lnTo>
                  <a:pt x="266669" y="15372"/>
                </a:lnTo>
                <a:lnTo>
                  <a:pt x="267591" y="13126"/>
                </a:lnTo>
                <a:lnTo>
                  <a:pt x="271299" y="9397"/>
                </a:lnTo>
                <a:lnTo>
                  <a:pt x="273540" y="8460"/>
                </a:lnTo>
                <a:lnTo>
                  <a:pt x="278801" y="8442"/>
                </a:lnTo>
                <a:lnTo>
                  <a:pt x="281049" y="9364"/>
                </a:lnTo>
                <a:lnTo>
                  <a:pt x="284781" y="13068"/>
                </a:lnTo>
                <a:lnTo>
                  <a:pt x="285718" y="15308"/>
                </a:lnTo>
                <a:lnTo>
                  <a:pt x="285736" y="20564"/>
                </a:lnTo>
                <a:lnTo>
                  <a:pt x="284814" y="22811"/>
                </a:lnTo>
                <a:lnTo>
                  <a:pt x="281106" y="26540"/>
                </a:lnTo>
                <a:lnTo>
                  <a:pt x="278865" y="27476"/>
                </a:lnTo>
                <a:close/>
              </a:path>
              <a:path w="2800350" h="28575">
                <a:moveTo>
                  <a:pt x="316961" y="27348"/>
                </a:moveTo>
                <a:lnTo>
                  <a:pt x="304765" y="15244"/>
                </a:lnTo>
                <a:lnTo>
                  <a:pt x="305687" y="12998"/>
                </a:lnTo>
                <a:lnTo>
                  <a:pt x="309394" y="9269"/>
                </a:lnTo>
                <a:lnTo>
                  <a:pt x="311636" y="8332"/>
                </a:lnTo>
                <a:lnTo>
                  <a:pt x="316897" y="8315"/>
                </a:lnTo>
                <a:lnTo>
                  <a:pt x="319144" y="9236"/>
                </a:lnTo>
                <a:lnTo>
                  <a:pt x="322877" y="12940"/>
                </a:lnTo>
                <a:lnTo>
                  <a:pt x="323814" y="15180"/>
                </a:lnTo>
                <a:lnTo>
                  <a:pt x="323831" y="20436"/>
                </a:lnTo>
                <a:lnTo>
                  <a:pt x="322909" y="22683"/>
                </a:lnTo>
                <a:lnTo>
                  <a:pt x="319202" y="26412"/>
                </a:lnTo>
                <a:lnTo>
                  <a:pt x="316961" y="27348"/>
                </a:lnTo>
                <a:close/>
              </a:path>
              <a:path w="2800350" h="28575">
                <a:moveTo>
                  <a:pt x="355056" y="27221"/>
                </a:moveTo>
                <a:lnTo>
                  <a:pt x="342861" y="15116"/>
                </a:lnTo>
                <a:lnTo>
                  <a:pt x="343783" y="12870"/>
                </a:lnTo>
                <a:lnTo>
                  <a:pt x="347490" y="9141"/>
                </a:lnTo>
                <a:lnTo>
                  <a:pt x="349732" y="8204"/>
                </a:lnTo>
                <a:lnTo>
                  <a:pt x="354992" y="8187"/>
                </a:lnTo>
                <a:lnTo>
                  <a:pt x="357240" y="9108"/>
                </a:lnTo>
                <a:lnTo>
                  <a:pt x="360972" y="12812"/>
                </a:lnTo>
                <a:lnTo>
                  <a:pt x="361909" y="15052"/>
                </a:lnTo>
                <a:lnTo>
                  <a:pt x="361927" y="20308"/>
                </a:lnTo>
                <a:lnTo>
                  <a:pt x="361005" y="22555"/>
                </a:lnTo>
                <a:lnTo>
                  <a:pt x="357298" y="26284"/>
                </a:lnTo>
                <a:lnTo>
                  <a:pt x="355056" y="27221"/>
                </a:lnTo>
                <a:close/>
              </a:path>
              <a:path w="2800350" h="28575">
                <a:moveTo>
                  <a:pt x="393152" y="27093"/>
                </a:moveTo>
                <a:lnTo>
                  <a:pt x="380956" y="14988"/>
                </a:lnTo>
                <a:lnTo>
                  <a:pt x="381878" y="12742"/>
                </a:lnTo>
                <a:lnTo>
                  <a:pt x="385586" y="9013"/>
                </a:lnTo>
                <a:lnTo>
                  <a:pt x="387827" y="8076"/>
                </a:lnTo>
                <a:lnTo>
                  <a:pt x="393088" y="8059"/>
                </a:lnTo>
                <a:lnTo>
                  <a:pt x="395336" y="8980"/>
                </a:lnTo>
                <a:lnTo>
                  <a:pt x="399068" y="12684"/>
                </a:lnTo>
                <a:lnTo>
                  <a:pt x="400005" y="14924"/>
                </a:lnTo>
                <a:lnTo>
                  <a:pt x="400023" y="20181"/>
                </a:lnTo>
                <a:lnTo>
                  <a:pt x="399101" y="22427"/>
                </a:lnTo>
                <a:lnTo>
                  <a:pt x="395393" y="26156"/>
                </a:lnTo>
                <a:lnTo>
                  <a:pt x="393152" y="27093"/>
                </a:lnTo>
                <a:close/>
              </a:path>
              <a:path w="2800350" h="28575">
                <a:moveTo>
                  <a:pt x="431248" y="26965"/>
                </a:moveTo>
                <a:lnTo>
                  <a:pt x="419052" y="14861"/>
                </a:lnTo>
                <a:lnTo>
                  <a:pt x="419974" y="12614"/>
                </a:lnTo>
                <a:lnTo>
                  <a:pt x="423681" y="8885"/>
                </a:lnTo>
                <a:lnTo>
                  <a:pt x="425923" y="7948"/>
                </a:lnTo>
                <a:lnTo>
                  <a:pt x="431184" y="7931"/>
                </a:lnTo>
                <a:lnTo>
                  <a:pt x="433431" y="8852"/>
                </a:lnTo>
                <a:lnTo>
                  <a:pt x="437164" y="12556"/>
                </a:lnTo>
                <a:lnTo>
                  <a:pt x="438101" y="14797"/>
                </a:lnTo>
                <a:lnTo>
                  <a:pt x="438118" y="20053"/>
                </a:lnTo>
                <a:lnTo>
                  <a:pt x="437197" y="22299"/>
                </a:lnTo>
                <a:lnTo>
                  <a:pt x="433489" y="26028"/>
                </a:lnTo>
                <a:lnTo>
                  <a:pt x="431248" y="26965"/>
                </a:lnTo>
                <a:close/>
              </a:path>
              <a:path w="2800350" h="28575">
                <a:moveTo>
                  <a:pt x="469343" y="26837"/>
                </a:moveTo>
                <a:lnTo>
                  <a:pt x="457148" y="14733"/>
                </a:lnTo>
                <a:lnTo>
                  <a:pt x="458070" y="12486"/>
                </a:lnTo>
                <a:lnTo>
                  <a:pt x="461777" y="8757"/>
                </a:lnTo>
                <a:lnTo>
                  <a:pt x="464019" y="7821"/>
                </a:lnTo>
                <a:lnTo>
                  <a:pt x="469279" y="7803"/>
                </a:lnTo>
                <a:lnTo>
                  <a:pt x="471527" y="8724"/>
                </a:lnTo>
                <a:lnTo>
                  <a:pt x="475260" y="12429"/>
                </a:lnTo>
                <a:lnTo>
                  <a:pt x="476197" y="14669"/>
                </a:lnTo>
                <a:lnTo>
                  <a:pt x="476214" y="19925"/>
                </a:lnTo>
                <a:lnTo>
                  <a:pt x="475292" y="22171"/>
                </a:lnTo>
                <a:lnTo>
                  <a:pt x="471585" y="25900"/>
                </a:lnTo>
                <a:lnTo>
                  <a:pt x="469343" y="26837"/>
                </a:lnTo>
                <a:close/>
              </a:path>
              <a:path w="2800350" h="28575">
                <a:moveTo>
                  <a:pt x="507439" y="26709"/>
                </a:moveTo>
                <a:lnTo>
                  <a:pt x="495243" y="14605"/>
                </a:lnTo>
                <a:lnTo>
                  <a:pt x="496165" y="12358"/>
                </a:lnTo>
                <a:lnTo>
                  <a:pt x="499873" y="8629"/>
                </a:lnTo>
                <a:lnTo>
                  <a:pt x="502114" y="7693"/>
                </a:lnTo>
                <a:lnTo>
                  <a:pt x="507375" y="7675"/>
                </a:lnTo>
                <a:lnTo>
                  <a:pt x="509623" y="8597"/>
                </a:lnTo>
                <a:lnTo>
                  <a:pt x="513355" y="12301"/>
                </a:lnTo>
                <a:lnTo>
                  <a:pt x="514292" y="14541"/>
                </a:lnTo>
                <a:lnTo>
                  <a:pt x="514310" y="19797"/>
                </a:lnTo>
                <a:lnTo>
                  <a:pt x="513388" y="22043"/>
                </a:lnTo>
                <a:lnTo>
                  <a:pt x="509681" y="25772"/>
                </a:lnTo>
                <a:lnTo>
                  <a:pt x="507439" y="26709"/>
                </a:lnTo>
                <a:close/>
              </a:path>
              <a:path w="2800350" h="28575">
                <a:moveTo>
                  <a:pt x="545535" y="26581"/>
                </a:moveTo>
                <a:lnTo>
                  <a:pt x="533339" y="14477"/>
                </a:lnTo>
                <a:lnTo>
                  <a:pt x="534261" y="12230"/>
                </a:lnTo>
                <a:lnTo>
                  <a:pt x="537968" y="8501"/>
                </a:lnTo>
                <a:lnTo>
                  <a:pt x="540210" y="7565"/>
                </a:lnTo>
                <a:lnTo>
                  <a:pt x="545471" y="7547"/>
                </a:lnTo>
                <a:lnTo>
                  <a:pt x="547719" y="8469"/>
                </a:lnTo>
                <a:lnTo>
                  <a:pt x="551451" y="12173"/>
                </a:lnTo>
                <a:lnTo>
                  <a:pt x="552388" y="14413"/>
                </a:lnTo>
                <a:lnTo>
                  <a:pt x="552406" y="19669"/>
                </a:lnTo>
                <a:lnTo>
                  <a:pt x="551484" y="21915"/>
                </a:lnTo>
                <a:lnTo>
                  <a:pt x="547776" y="25644"/>
                </a:lnTo>
                <a:lnTo>
                  <a:pt x="545535" y="26581"/>
                </a:lnTo>
                <a:close/>
              </a:path>
              <a:path w="2800350" h="28575">
                <a:moveTo>
                  <a:pt x="583630" y="26453"/>
                </a:moveTo>
                <a:lnTo>
                  <a:pt x="571435" y="14349"/>
                </a:lnTo>
                <a:lnTo>
                  <a:pt x="572357" y="12103"/>
                </a:lnTo>
                <a:lnTo>
                  <a:pt x="576064" y="8373"/>
                </a:lnTo>
                <a:lnTo>
                  <a:pt x="578306" y="7437"/>
                </a:lnTo>
                <a:lnTo>
                  <a:pt x="583566" y="7419"/>
                </a:lnTo>
                <a:lnTo>
                  <a:pt x="585814" y="8341"/>
                </a:lnTo>
                <a:lnTo>
                  <a:pt x="589547" y="12045"/>
                </a:lnTo>
                <a:lnTo>
                  <a:pt x="590484" y="14285"/>
                </a:lnTo>
                <a:lnTo>
                  <a:pt x="590501" y="19541"/>
                </a:lnTo>
                <a:lnTo>
                  <a:pt x="589579" y="21787"/>
                </a:lnTo>
                <a:lnTo>
                  <a:pt x="585872" y="25516"/>
                </a:lnTo>
                <a:lnTo>
                  <a:pt x="583630" y="26453"/>
                </a:lnTo>
                <a:close/>
              </a:path>
              <a:path w="2800350" h="28575">
                <a:moveTo>
                  <a:pt x="621726" y="26325"/>
                </a:moveTo>
                <a:lnTo>
                  <a:pt x="609530" y="14221"/>
                </a:lnTo>
                <a:lnTo>
                  <a:pt x="610452" y="11975"/>
                </a:lnTo>
                <a:lnTo>
                  <a:pt x="614159" y="8246"/>
                </a:lnTo>
                <a:lnTo>
                  <a:pt x="616401" y="7309"/>
                </a:lnTo>
                <a:lnTo>
                  <a:pt x="621662" y="7291"/>
                </a:lnTo>
                <a:lnTo>
                  <a:pt x="623910" y="8213"/>
                </a:lnTo>
                <a:lnTo>
                  <a:pt x="627642" y="11917"/>
                </a:lnTo>
                <a:lnTo>
                  <a:pt x="628579" y="14157"/>
                </a:lnTo>
                <a:lnTo>
                  <a:pt x="628597" y="19413"/>
                </a:lnTo>
                <a:lnTo>
                  <a:pt x="627675" y="21659"/>
                </a:lnTo>
                <a:lnTo>
                  <a:pt x="623968" y="25388"/>
                </a:lnTo>
                <a:lnTo>
                  <a:pt x="621726" y="26325"/>
                </a:lnTo>
                <a:close/>
              </a:path>
              <a:path w="2800350" h="28575">
                <a:moveTo>
                  <a:pt x="659822" y="26197"/>
                </a:moveTo>
                <a:lnTo>
                  <a:pt x="647626" y="14093"/>
                </a:lnTo>
                <a:lnTo>
                  <a:pt x="648548" y="11847"/>
                </a:lnTo>
                <a:lnTo>
                  <a:pt x="652256" y="8118"/>
                </a:lnTo>
                <a:lnTo>
                  <a:pt x="654497" y="7181"/>
                </a:lnTo>
                <a:lnTo>
                  <a:pt x="659758" y="7163"/>
                </a:lnTo>
                <a:lnTo>
                  <a:pt x="662006" y="8085"/>
                </a:lnTo>
                <a:lnTo>
                  <a:pt x="665738" y="11789"/>
                </a:lnTo>
                <a:lnTo>
                  <a:pt x="666675" y="14029"/>
                </a:lnTo>
                <a:lnTo>
                  <a:pt x="666693" y="19285"/>
                </a:lnTo>
                <a:lnTo>
                  <a:pt x="665771" y="21531"/>
                </a:lnTo>
                <a:lnTo>
                  <a:pt x="662063" y="25260"/>
                </a:lnTo>
                <a:lnTo>
                  <a:pt x="659822" y="26197"/>
                </a:lnTo>
                <a:close/>
              </a:path>
              <a:path w="2800350" h="28575">
                <a:moveTo>
                  <a:pt x="697917" y="26069"/>
                </a:moveTo>
                <a:lnTo>
                  <a:pt x="685722" y="13965"/>
                </a:lnTo>
                <a:lnTo>
                  <a:pt x="686644" y="11719"/>
                </a:lnTo>
                <a:lnTo>
                  <a:pt x="690350" y="7990"/>
                </a:lnTo>
                <a:lnTo>
                  <a:pt x="692593" y="7053"/>
                </a:lnTo>
                <a:lnTo>
                  <a:pt x="697854" y="7035"/>
                </a:lnTo>
                <a:lnTo>
                  <a:pt x="700101" y="7957"/>
                </a:lnTo>
                <a:lnTo>
                  <a:pt x="703834" y="11661"/>
                </a:lnTo>
                <a:lnTo>
                  <a:pt x="704771" y="13901"/>
                </a:lnTo>
                <a:lnTo>
                  <a:pt x="704788" y="19157"/>
                </a:lnTo>
                <a:lnTo>
                  <a:pt x="703866" y="21403"/>
                </a:lnTo>
                <a:lnTo>
                  <a:pt x="700159" y="25133"/>
                </a:lnTo>
                <a:lnTo>
                  <a:pt x="697917" y="26069"/>
                </a:lnTo>
                <a:close/>
              </a:path>
              <a:path w="2800350" h="28575">
                <a:moveTo>
                  <a:pt x="736013" y="25941"/>
                </a:moveTo>
                <a:lnTo>
                  <a:pt x="723818" y="13837"/>
                </a:lnTo>
                <a:lnTo>
                  <a:pt x="724740" y="11591"/>
                </a:lnTo>
                <a:lnTo>
                  <a:pt x="728447" y="7862"/>
                </a:lnTo>
                <a:lnTo>
                  <a:pt x="730688" y="6925"/>
                </a:lnTo>
                <a:lnTo>
                  <a:pt x="735949" y="6907"/>
                </a:lnTo>
                <a:lnTo>
                  <a:pt x="738197" y="7829"/>
                </a:lnTo>
                <a:lnTo>
                  <a:pt x="741929" y="11533"/>
                </a:lnTo>
                <a:lnTo>
                  <a:pt x="742866" y="13773"/>
                </a:lnTo>
                <a:lnTo>
                  <a:pt x="742884" y="19029"/>
                </a:lnTo>
                <a:lnTo>
                  <a:pt x="741962" y="21275"/>
                </a:lnTo>
                <a:lnTo>
                  <a:pt x="738255" y="25005"/>
                </a:lnTo>
                <a:lnTo>
                  <a:pt x="736013" y="25941"/>
                </a:lnTo>
                <a:close/>
              </a:path>
              <a:path w="2800350" h="28575">
                <a:moveTo>
                  <a:pt x="774109" y="25813"/>
                </a:moveTo>
                <a:lnTo>
                  <a:pt x="761913" y="13709"/>
                </a:lnTo>
                <a:lnTo>
                  <a:pt x="762835" y="11463"/>
                </a:lnTo>
                <a:lnTo>
                  <a:pt x="766542" y="7734"/>
                </a:lnTo>
                <a:lnTo>
                  <a:pt x="768784" y="6797"/>
                </a:lnTo>
                <a:lnTo>
                  <a:pt x="774045" y="6779"/>
                </a:lnTo>
                <a:lnTo>
                  <a:pt x="776293" y="7701"/>
                </a:lnTo>
                <a:lnTo>
                  <a:pt x="780025" y="11405"/>
                </a:lnTo>
                <a:lnTo>
                  <a:pt x="780962" y="13645"/>
                </a:lnTo>
                <a:lnTo>
                  <a:pt x="780980" y="18901"/>
                </a:lnTo>
                <a:lnTo>
                  <a:pt x="780058" y="21148"/>
                </a:lnTo>
                <a:lnTo>
                  <a:pt x="776350" y="24877"/>
                </a:lnTo>
                <a:lnTo>
                  <a:pt x="774109" y="25813"/>
                </a:lnTo>
                <a:close/>
              </a:path>
              <a:path w="2800350" h="28575">
                <a:moveTo>
                  <a:pt x="812204" y="25685"/>
                </a:moveTo>
                <a:lnTo>
                  <a:pt x="800009" y="13581"/>
                </a:lnTo>
                <a:lnTo>
                  <a:pt x="800931" y="11335"/>
                </a:lnTo>
                <a:lnTo>
                  <a:pt x="804637" y="7606"/>
                </a:lnTo>
                <a:lnTo>
                  <a:pt x="806880" y="6669"/>
                </a:lnTo>
                <a:lnTo>
                  <a:pt x="812141" y="6652"/>
                </a:lnTo>
                <a:lnTo>
                  <a:pt x="814388" y="7573"/>
                </a:lnTo>
                <a:lnTo>
                  <a:pt x="818121" y="11277"/>
                </a:lnTo>
                <a:lnTo>
                  <a:pt x="819058" y="13517"/>
                </a:lnTo>
                <a:lnTo>
                  <a:pt x="819075" y="18773"/>
                </a:lnTo>
                <a:lnTo>
                  <a:pt x="818153" y="21020"/>
                </a:lnTo>
                <a:lnTo>
                  <a:pt x="814446" y="24749"/>
                </a:lnTo>
                <a:lnTo>
                  <a:pt x="812204" y="25685"/>
                </a:lnTo>
                <a:close/>
              </a:path>
              <a:path w="2800350" h="28575">
                <a:moveTo>
                  <a:pt x="850300" y="25558"/>
                </a:moveTo>
                <a:lnTo>
                  <a:pt x="838105" y="13453"/>
                </a:lnTo>
                <a:lnTo>
                  <a:pt x="839027" y="11207"/>
                </a:lnTo>
                <a:lnTo>
                  <a:pt x="842733" y="7478"/>
                </a:lnTo>
                <a:lnTo>
                  <a:pt x="844975" y="6541"/>
                </a:lnTo>
                <a:lnTo>
                  <a:pt x="850236" y="6524"/>
                </a:lnTo>
                <a:lnTo>
                  <a:pt x="852484" y="7445"/>
                </a:lnTo>
                <a:lnTo>
                  <a:pt x="856216" y="11149"/>
                </a:lnTo>
                <a:lnTo>
                  <a:pt x="857153" y="13389"/>
                </a:lnTo>
                <a:lnTo>
                  <a:pt x="857171" y="18645"/>
                </a:lnTo>
                <a:lnTo>
                  <a:pt x="856249" y="20892"/>
                </a:lnTo>
                <a:lnTo>
                  <a:pt x="852542" y="24621"/>
                </a:lnTo>
                <a:lnTo>
                  <a:pt x="850300" y="25558"/>
                </a:lnTo>
                <a:close/>
              </a:path>
              <a:path w="2800350" h="28575">
                <a:moveTo>
                  <a:pt x="888396" y="25430"/>
                </a:moveTo>
                <a:lnTo>
                  <a:pt x="876200" y="13325"/>
                </a:lnTo>
                <a:lnTo>
                  <a:pt x="877122" y="11079"/>
                </a:lnTo>
                <a:lnTo>
                  <a:pt x="880830" y="7350"/>
                </a:lnTo>
                <a:lnTo>
                  <a:pt x="883071" y="6413"/>
                </a:lnTo>
                <a:lnTo>
                  <a:pt x="888332" y="6396"/>
                </a:lnTo>
                <a:lnTo>
                  <a:pt x="890580" y="7317"/>
                </a:lnTo>
                <a:lnTo>
                  <a:pt x="894312" y="11021"/>
                </a:lnTo>
                <a:lnTo>
                  <a:pt x="895249" y="13261"/>
                </a:lnTo>
                <a:lnTo>
                  <a:pt x="895267" y="18517"/>
                </a:lnTo>
                <a:lnTo>
                  <a:pt x="894345" y="20764"/>
                </a:lnTo>
                <a:lnTo>
                  <a:pt x="890637" y="24493"/>
                </a:lnTo>
                <a:lnTo>
                  <a:pt x="888396" y="25430"/>
                </a:lnTo>
                <a:close/>
              </a:path>
              <a:path w="2800350" h="28575">
                <a:moveTo>
                  <a:pt x="926492" y="25302"/>
                </a:moveTo>
                <a:lnTo>
                  <a:pt x="914296" y="13197"/>
                </a:lnTo>
                <a:lnTo>
                  <a:pt x="915218" y="10951"/>
                </a:lnTo>
                <a:lnTo>
                  <a:pt x="918924" y="7222"/>
                </a:lnTo>
                <a:lnTo>
                  <a:pt x="921167" y="6285"/>
                </a:lnTo>
                <a:lnTo>
                  <a:pt x="926428" y="6268"/>
                </a:lnTo>
                <a:lnTo>
                  <a:pt x="928675" y="7189"/>
                </a:lnTo>
                <a:lnTo>
                  <a:pt x="932408" y="10893"/>
                </a:lnTo>
                <a:lnTo>
                  <a:pt x="933345" y="13134"/>
                </a:lnTo>
                <a:lnTo>
                  <a:pt x="933362" y="18390"/>
                </a:lnTo>
                <a:lnTo>
                  <a:pt x="932440" y="20636"/>
                </a:lnTo>
                <a:lnTo>
                  <a:pt x="928733" y="24365"/>
                </a:lnTo>
                <a:lnTo>
                  <a:pt x="926492" y="25302"/>
                </a:lnTo>
                <a:close/>
              </a:path>
              <a:path w="2800350" h="28575">
                <a:moveTo>
                  <a:pt x="964584" y="25174"/>
                </a:moveTo>
                <a:lnTo>
                  <a:pt x="952392" y="13070"/>
                </a:lnTo>
                <a:lnTo>
                  <a:pt x="953317" y="10823"/>
                </a:lnTo>
                <a:lnTo>
                  <a:pt x="957019" y="7094"/>
                </a:lnTo>
                <a:lnTo>
                  <a:pt x="959264" y="6158"/>
                </a:lnTo>
                <a:lnTo>
                  <a:pt x="964520" y="6140"/>
                </a:lnTo>
                <a:lnTo>
                  <a:pt x="966771" y="7061"/>
                </a:lnTo>
                <a:lnTo>
                  <a:pt x="970507" y="10766"/>
                </a:lnTo>
                <a:lnTo>
                  <a:pt x="971439" y="13006"/>
                </a:lnTo>
                <a:lnTo>
                  <a:pt x="971456" y="18262"/>
                </a:lnTo>
                <a:lnTo>
                  <a:pt x="970540" y="20508"/>
                </a:lnTo>
                <a:lnTo>
                  <a:pt x="966829" y="24237"/>
                </a:lnTo>
                <a:lnTo>
                  <a:pt x="964584" y="25174"/>
                </a:lnTo>
                <a:close/>
              </a:path>
              <a:path w="2800350" h="28575">
                <a:moveTo>
                  <a:pt x="1002688" y="25046"/>
                </a:moveTo>
                <a:lnTo>
                  <a:pt x="990485" y="12942"/>
                </a:lnTo>
                <a:lnTo>
                  <a:pt x="991411" y="10695"/>
                </a:lnTo>
                <a:lnTo>
                  <a:pt x="995113" y="6966"/>
                </a:lnTo>
                <a:lnTo>
                  <a:pt x="997357" y="6030"/>
                </a:lnTo>
                <a:lnTo>
                  <a:pt x="1002624" y="6012"/>
                </a:lnTo>
                <a:lnTo>
                  <a:pt x="1004865" y="6934"/>
                </a:lnTo>
                <a:lnTo>
                  <a:pt x="1008601" y="10638"/>
                </a:lnTo>
                <a:lnTo>
                  <a:pt x="1009532" y="12878"/>
                </a:lnTo>
                <a:lnTo>
                  <a:pt x="1009550" y="18134"/>
                </a:lnTo>
                <a:lnTo>
                  <a:pt x="1008634" y="20380"/>
                </a:lnTo>
                <a:lnTo>
                  <a:pt x="1004923" y="24109"/>
                </a:lnTo>
                <a:lnTo>
                  <a:pt x="1002688" y="25046"/>
                </a:lnTo>
                <a:close/>
              </a:path>
              <a:path w="2800350" h="28575">
                <a:moveTo>
                  <a:pt x="1040781" y="24918"/>
                </a:moveTo>
                <a:lnTo>
                  <a:pt x="1028579" y="12814"/>
                </a:lnTo>
                <a:lnTo>
                  <a:pt x="1029505" y="10567"/>
                </a:lnTo>
                <a:lnTo>
                  <a:pt x="1033216" y="6838"/>
                </a:lnTo>
                <a:lnTo>
                  <a:pt x="1035451" y="5902"/>
                </a:lnTo>
                <a:lnTo>
                  <a:pt x="1040718" y="5884"/>
                </a:lnTo>
                <a:lnTo>
                  <a:pt x="1042959" y="6806"/>
                </a:lnTo>
                <a:lnTo>
                  <a:pt x="1046695" y="10510"/>
                </a:lnTo>
                <a:lnTo>
                  <a:pt x="1047636" y="12750"/>
                </a:lnTo>
                <a:lnTo>
                  <a:pt x="1047653" y="18006"/>
                </a:lnTo>
                <a:lnTo>
                  <a:pt x="1046728" y="20252"/>
                </a:lnTo>
                <a:lnTo>
                  <a:pt x="1043016" y="23981"/>
                </a:lnTo>
                <a:lnTo>
                  <a:pt x="1040781" y="24918"/>
                </a:lnTo>
                <a:close/>
              </a:path>
              <a:path w="2800350" h="28575">
                <a:moveTo>
                  <a:pt x="1078875" y="24790"/>
                </a:moveTo>
                <a:lnTo>
                  <a:pt x="1066683" y="12686"/>
                </a:lnTo>
                <a:lnTo>
                  <a:pt x="1067599" y="10440"/>
                </a:lnTo>
                <a:lnTo>
                  <a:pt x="1071310" y="6710"/>
                </a:lnTo>
                <a:lnTo>
                  <a:pt x="1073545" y="5774"/>
                </a:lnTo>
                <a:lnTo>
                  <a:pt x="1078811" y="5756"/>
                </a:lnTo>
                <a:lnTo>
                  <a:pt x="1081062" y="6678"/>
                </a:lnTo>
                <a:lnTo>
                  <a:pt x="1084789" y="10382"/>
                </a:lnTo>
                <a:lnTo>
                  <a:pt x="1085729" y="12622"/>
                </a:lnTo>
                <a:lnTo>
                  <a:pt x="1085747" y="17878"/>
                </a:lnTo>
                <a:lnTo>
                  <a:pt x="1084821" y="20124"/>
                </a:lnTo>
                <a:lnTo>
                  <a:pt x="1081120" y="23853"/>
                </a:lnTo>
                <a:lnTo>
                  <a:pt x="1078875" y="24790"/>
                </a:lnTo>
                <a:close/>
              </a:path>
              <a:path w="2800350" h="28575">
                <a:moveTo>
                  <a:pt x="1116969" y="24662"/>
                </a:moveTo>
                <a:lnTo>
                  <a:pt x="1104776" y="12558"/>
                </a:lnTo>
                <a:lnTo>
                  <a:pt x="1105693" y="10312"/>
                </a:lnTo>
                <a:lnTo>
                  <a:pt x="1109404" y="6582"/>
                </a:lnTo>
                <a:lnTo>
                  <a:pt x="1111648" y="5646"/>
                </a:lnTo>
                <a:lnTo>
                  <a:pt x="1116905" y="5628"/>
                </a:lnTo>
                <a:lnTo>
                  <a:pt x="1119156" y="6550"/>
                </a:lnTo>
                <a:lnTo>
                  <a:pt x="1122882" y="10254"/>
                </a:lnTo>
                <a:lnTo>
                  <a:pt x="1123823" y="12494"/>
                </a:lnTo>
                <a:lnTo>
                  <a:pt x="1123841" y="17750"/>
                </a:lnTo>
                <a:lnTo>
                  <a:pt x="1122915" y="19996"/>
                </a:lnTo>
                <a:lnTo>
                  <a:pt x="1119213" y="23725"/>
                </a:lnTo>
                <a:lnTo>
                  <a:pt x="1116969" y="24662"/>
                </a:lnTo>
                <a:close/>
              </a:path>
              <a:path w="2800350" h="28575">
                <a:moveTo>
                  <a:pt x="1155063" y="24534"/>
                </a:moveTo>
                <a:lnTo>
                  <a:pt x="1142870" y="12430"/>
                </a:lnTo>
                <a:lnTo>
                  <a:pt x="1143796" y="10184"/>
                </a:lnTo>
                <a:lnTo>
                  <a:pt x="1147498" y="6455"/>
                </a:lnTo>
                <a:lnTo>
                  <a:pt x="1149742" y="5518"/>
                </a:lnTo>
                <a:lnTo>
                  <a:pt x="1154999" y="5500"/>
                </a:lnTo>
                <a:lnTo>
                  <a:pt x="1157250" y="6422"/>
                </a:lnTo>
                <a:lnTo>
                  <a:pt x="1160986" y="10126"/>
                </a:lnTo>
                <a:lnTo>
                  <a:pt x="1161917" y="12366"/>
                </a:lnTo>
                <a:lnTo>
                  <a:pt x="1161935" y="17622"/>
                </a:lnTo>
                <a:lnTo>
                  <a:pt x="1161018" y="19868"/>
                </a:lnTo>
                <a:lnTo>
                  <a:pt x="1157307" y="23597"/>
                </a:lnTo>
                <a:lnTo>
                  <a:pt x="1155063" y="24534"/>
                </a:lnTo>
                <a:close/>
              </a:path>
              <a:path w="2800350" h="28575">
                <a:moveTo>
                  <a:pt x="1193166" y="24406"/>
                </a:moveTo>
                <a:lnTo>
                  <a:pt x="1180964" y="12302"/>
                </a:lnTo>
                <a:lnTo>
                  <a:pt x="1181890" y="10056"/>
                </a:lnTo>
                <a:lnTo>
                  <a:pt x="1185591" y="6327"/>
                </a:lnTo>
                <a:lnTo>
                  <a:pt x="1187836" y="5390"/>
                </a:lnTo>
                <a:lnTo>
                  <a:pt x="1193102" y="5372"/>
                </a:lnTo>
                <a:lnTo>
                  <a:pt x="1195343" y="6294"/>
                </a:lnTo>
                <a:lnTo>
                  <a:pt x="1199079" y="9998"/>
                </a:lnTo>
                <a:lnTo>
                  <a:pt x="1200011" y="12238"/>
                </a:lnTo>
                <a:lnTo>
                  <a:pt x="1200028" y="17494"/>
                </a:lnTo>
                <a:lnTo>
                  <a:pt x="1199112" y="19740"/>
                </a:lnTo>
                <a:lnTo>
                  <a:pt x="1195401" y="23470"/>
                </a:lnTo>
                <a:lnTo>
                  <a:pt x="1193166" y="24406"/>
                </a:lnTo>
                <a:close/>
              </a:path>
              <a:path w="2800350" h="28575">
                <a:moveTo>
                  <a:pt x="1231260" y="24278"/>
                </a:moveTo>
                <a:lnTo>
                  <a:pt x="1219058" y="12174"/>
                </a:lnTo>
                <a:lnTo>
                  <a:pt x="1219983" y="9928"/>
                </a:lnTo>
                <a:lnTo>
                  <a:pt x="1223695" y="6199"/>
                </a:lnTo>
                <a:lnTo>
                  <a:pt x="1225930" y="5262"/>
                </a:lnTo>
                <a:lnTo>
                  <a:pt x="1231196" y="5244"/>
                </a:lnTo>
                <a:lnTo>
                  <a:pt x="1233437" y="6166"/>
                </a:lnTo>
                <a:lnTo>
                  <a:pt x="1237173" y="9870"/>
                </a:lnTo>
                <a:lnTo>
                  <a:pt x="1238114" y="12110"/>
                </a:lnTo>
                <a:lnTo>
                  <a:pt x="1238132" y="17366"/>
                </a:lnTo>
                <a:lnTo>
                  <a:pt x="1237206" y="19612"/>
                </a:lnTo>
                <a:lnTo>
                  <a:pt x="1233495" y="23342"/>
                </a:lnTo>
                <a:lnTo>
                  <a:pt x="1231260" y="24278"/>
                </a:lnTo>
                <a:close/>
              </a:path>
              <a:path w="2800350" h="28575">
                <a:moveTo>
                  <a:pt x="1269354" y="24150"/>
                </a:moveTo>
                <a:lnTo>
                  <a:pt x="1257161" y="12046"/>
                </a:lnTo>
                <a:lnTo>
                  <a:pt x="1258077" y="9800"/>
                </a:lnTo>
                <a:lnTo>
                  <a:pt x="1261788" y="6071"/>
                </a:lnTo>
                <a:lnTo>
                  <a:pt x="1264023" y="5134"/>
                </a:lnTo>
                <a:lnTo>
                  <a:pt x="1269290" y="5116"/>
                </a:lnTo>
                <a:lnTo>
                  <a:pt x="1271540" y="6038"/>
                </a:lnTo>
                <a:lnTo>
                  <a:pt x="1275267" y="9742"/>
                </a:lnTo>
                <a:lnTo>
                  <a:pt x="1276208" y="11982"/>
                </a:lnTo>
                <a:lnTo>
                  <a:pt x="1276226" y="17238"/>
                </a:lnTo>
                <a:lnTo>
                  <a:pt x="1275300" y="19485"/>
                </a:lnTo>
                <a:lnTo>
                  <a:pt x="1271598" y="23214"/>
                </a:lnTo>
                <a:lnTo>
                  <a:pt x="1269354" y="24150"/>
                </a:lnTo>
                <a:close/>
              </a:path>
              <a:path w="2800350" h="28575">
                <a:moveTo>
                  <a:pt x="1307447" y="24022"/>
                </a:moveTo>
                <a:lnTo>
                  <a:pt x="1295255" y="11918"/>
                </a:lnTo>
                <a:lnTo>
                  <a:pt x="1296171" y="9672"/>
                </a:lnTo>
                <a:lnTo>
                  <a:pt x="1299882" y="5943"/>
                </a:lnTo>
                <a:lnTo>
                  <a:pt x="1302127" y="5006"/>
                </a:lnTo>
                <a:lnTo>
                  <a:pt x="1307384" y="4989"/>
                </a:lnTo>
                <a:lnTo>
                  <a:pt x="1309634" y="5910"/>
                </a:lnTo>
                <a:lnTo>
                  <a:pt x="1313361" y="9614"/>
                </a:lnTo>
                <a:lnTo>
                  <a:pt x="1314302" y="11854"/>
                </a:lnTo>
                <a:lnTo>
                  <a:pt x="1314319" y="17110"/>
                </a:lnTo>
                <a:lnTo>
                  <a:pt x="1313394" y="19357"/>
                </a:lnTo>
                <a:lnTo>
                  <a:pt x="1309692" y="23086"/>
                </a:lnTo>
                <a:lnTo>
                  <a:pt x="1307447" y="24022"/>
                </a:lnTo>
                <a:close/>
              </a:path>
              <a:path w="2800350" h="28575">
                <a:moveTo>
                  <a:pt x="1345541" y="23895"/>
                </a:moveTo>
                <a:lnTo>
                  <a:pt x="1333349" y="11790"/>
                </a:lnTo>
                <a:lnTo>
                  <a:pt x="1334274" y="9544"/>
                </a:lnTo>
                <a:lnTo>
                  <a:pt x="1337976" y="5815"/>
                </a:lnTo>
                <a:lnTo>
                  <a:pt x="1340220" y="4878"/>
                </a:lnTo>
                <a:lnTo>
                  <a:pt x="1345477" y="4861"/>
                </a:lnTo>
                <a:lnTo>
                  <a:pt x="1347728" y="5782"/>
                </a:lnTo>
                <a:lnTo>
                  <a:pt x="1351464" y="9486"/>
                </a:lnTo>
                <a:lnTo>
                  <a:pt x="1352395" y="11726"/>
                </a:lnTo>
                <a:lnTo>
                  <a:pt x="1352413" y="16982"/>
                </a:lnTo>
                <a:lnTo>
                  <a:pt x="1351497" y="19229"/>
                </a:lnTo>
                <a:lnTo>
                  <a:pt x="1347786" y="22958"/>
                </a:lnTo>
                <a:lnTo>
                  <a:pt x="1345541" y="23895"/>
                </a:lnTo>
                <a:close/>
              </a:path>
              <a:path w="2800350" h="28575">
                <a:moveTo>
                  <a:pt x="1383645" y="23767"/>
                </a:moveTo>
                <a:lnTo>
                  <a:pt x="1371442" y="11662"/>
                </a:lnTo>
                <a:lnTo>
                  <a:pt x="1372368" y="9416"/>
                </a:lnTo>
                <a:lnTo>
                  <a:pt x="1376070" y="5687"/>
                </a:lnTo>
                <a:lnTo>
                  <a:pt x="1378314" y="4750"/>
                </a:lnTo>
                <a:lnTo>
                  <a:pt x="1383581" y="4733"/>
                </a:lnTo>
                <a:lnTo>
                  <a:pt x="1385822" y="5654"/>
                </a:lnTo>
                <a:lnTo>
                  <a:pt x="1389558" y="9358"/>
                </a:lnTo>
                <a:lnTo>
                  <a:pt x="1390489" y="11598"/>
                </a:lnTo>
                <a:lnTo>
                  <a:pt x="1390507" y="16855"/>
                </a:lnTo>
                <a:lnTo>
                  <a:pt x="1389591" y="19101"/>
                </a:lnTo>
                <a:lnTo>
                  <a:pt x="1385879" y="22830"/>
                </a:lnTo>
                <a:lnTo>
                  <a:pt x="1383645" y="23767"/>
                </a:lnTo>
                <a:close/>
              </a:path>
              <a:path w="2800350" h="28575">
                <a:moveTo>
                  <a:pt x="1421738" y="23639"/>
                </a:moveTo>
                <a:lnTo>
                  <a:pt x="1409536" y="11535"/>
                </a:lnTo>
                <a:lnTo>
                  <a:pt x="1410462" y="9288"/>
                </a:lnTo>
                <a:lnTo>
                  <a:pt x="1414173" y="5559"/>
                </a:lnTo>
                <a:lnTo>
                  <a:pt x="1416408" y="4622"/>
                </a:lnTo>
                <a:lnTo>
                  <a:pt x="1421674" y="4605"/>
                </a:lnTo>
                <a:lnTo>
                  <a:pt x="1423916" y="5526"/>
                </a:lnTo>
                <a:lnTo>
                  <a:pt x="1427652" y="9230"/>
                </a:lnTo>
                <a:lnTo>
                  <a:pt x="1428593" y="11471"/>
                </a:lnTo>
                <a:lnTo>
                  <a:pt x="1428610" y="16727"/>
                </a:lnTo>
                <a:lnTo>
                  <a:pt x="1427684" y="18973"/>
                </a:lnTo>
                <a:lnTo>
                  <a:pt x="1423973" y="22702"/>
                </a:lnTo>
                <a:lnTo>
                  <a:pt x="1421738" y="23639"/>
                </a:lnTo>
                <a:close/>
              </a:path>
              <a:path w="2800350" h="28575">
                <a:moveTo>
                  <a:pt x="1459832" y="23511"/>
                </a:moveTo>
                <a:lnTo>
                  <a:pt x="1447639" y="11407"/>
                </a:lnTo>
                <a:lnTo>
                  <a:pt x="1448556" y="9160"/>
                </a:lnTo>
                <a:lnTo>
                  <a:pt x="1452267" y="5431"/>
                </a:lnTo>
                <a:lnTo>
                  <a:pt x="1454502" y="4495"/>
                </a:lnTo>
                <a:lnTo>
                  <a:pt x="1459768" y="4477"/>
                </a:lnTo>
                <a:lnTo>
                  <a:pt x="1462019" y="5398"/>
                </a:lnTo>
                <a:lnTo>
                  <a:pt x="1465745" y="9103"/>
                </a:lnTo>
                <a:lnTo>
                  <a:pt x="1466686" y="11343"/>
                </a:lnTo>
                <a:lnTo>
                  <a:pt x="1466704" y="16599"/>
                </a:lnTo>
                <a:lnTo>
                  <a:pt x="1465778" y="18845"/>
                </a:lnTo>
                <a:lnTo>
                  <a:pt x="1462077" y="22574"/>
                </a:lnTo>
                <a:lnTo>
                  <a:pt x="1459832" y="23511"/>
                </a:lnTo>
                <a:close/>
              </a:path>
              <a:path w="2800350" h="28575">
                <a:moveTo>
                  <a:pt x="1497926" y="23383"/>
                </a:moveTo>
                <a:lnTo>
                  <a:pt x="1485733" y="11279"/>
                </a:lnTo>
                <a:lnTo>
                  <a:pt x="1486649" y="9032"/>
                </a:lnTo>
                <a:lnTo>
                  <a:pt x="1490361" y="5303"/>
                </a:lnTo>
                <a:lnTo>
                  <a:pt x="1492605" y="4367"/>
                </a:lnTo>
                <a:lnTo>
                  <a:pt x="1497862" y="4349"/>
                </a:lnTo>
                <a:lnTo>
                  <a:pt x="1500113" y="5271"/>
                </a:lnTo>
                <a:lnTo>
                  <a:pt x="1503839" y="8975"/>
                </a:lnTo>
                <a:lnTo>
                  <a:pt x="1504780" y="11215"/>
                </a:lnTo>
                <a:lnTo>
                  <a:pt x="1504798" y="16471"/>
                </a:lnTo>
                <a:lnTo>
                  <a:pt x="1503872" y="18717"/>
                </a:lnTo>
                <a:lnTo>
                  <a:pt x="1500170" y="22446"/>
                </a:lnTo>
                <a:lnTo>
                  <a:pt x="1497926" y="23383"/>
                </a:lnTo>
                <a:close/>
              </a:path>
              <a:path w="2800350" h="28575">
                <a:moveTo>
                  <a:pt x="1536020" y="23255"/>
                </a:moveTo>
                <a:lnTo>
                  <a:pt x="1523827" y="11151"/>
                </a:lnTo>
                <a:lnTo>
                  <a:pt x="1524753" y="8904"/>
                </a:lnTo>
                <a:lnTo>
                  <a:pt x="1528454" y="5175"/>
                </a:lnTo>
                <a:lnTo>
                  <a:pt x="1530699" y="4239"/>
                </a:lnTo>
                <a:lnTo>
                  <a:pt x="1535956" y="4221"/>
                </a:lnTo>
                <a:lnTo>
                  <a:pt x="1538206" y="5143"/>
                </a:lnTo>
                <a:lnTo>
                  <a:pt x="1541943" y="8847"/>
                </a:lnTo>
                <a:lnTo>
                  <a:pt x="1542874" y="11087"/>
                </a:lnTo>
                <a:lnTo>
                  <a:pt x="1542892" y="16343"/>
                </a:lnTo>
                <a:lnTo>
                  <a:pt x="1541975" y="18589"/>
                </a:lnTo>
                <a:lnTo>
                  <a:pt x="1538264" y="22318"/>
                </a:lnTo>
                <a:lnTo>
                  <a:pt x="1536020" y="23255"/>
                </a:lnTo>
                <a:close/>
              </a:path>
              <a:path w="2800350" h="28575">
                <a:moveTo>
                  <a:pt x="1574123" y="23127"/>
                </a:moveTo>
                <a:lnTo>
                  <a:pt x="1561921" y="11023"/>
                </a:lnTo>
                <a:lnTo>
                  <a:pt x="1562847" y="8776"/>
                </a:lnTo>
                <a:lnTo>
                  <a:pt x="1566548" y="5047"/>
                </a:lnTo>
                <a:lnTo>
                  <a:pt x="1568793" y="4111"/>
                </a:lnTo>
                <a:lnTo>
                  <a:pt x="1574059" y="4093"/>
                </a:lnTo>
                <a:lnTo>
                  <a:pt x="1576300" y="5015"/>
                </a:lnTo>
                <a:lnTo>
                  <a:pt x="1580036" y="8719"/>
                </a:lnTo>
                <a:lnTo>
                  <a:pt x="1580968" y="10959"/>
                </a:lnTo>
                <a:lnTo>
                  <a:pt x="1580985" y="16215"/>
                </a:lnTo>
                <a:lnTo>
                  <a:pt x="1580069" y="18461"/>
                </a:lnTo>
                <a:lnTo>
                  <a:pt x="1576358" y="22190"/>
                </a:lnTo>
                <a:lnTo>
                  <a:pt x="1574123" y="23127"/>
                </a:lnTo>
                <a:close/>
              </a:path>
              <a:path w="2800350" h="28575">
                <a:moveTo>
                  <a:pt x="1612217" y="22999"/>
                </a:moveTo>
                <a:lnTo>
                  <a:pt x="1600015" y="10895"/>
                </a:lnTo>
                <a:lnTo>
                  <a:pt x="1600940" y="8649"/>
                </a:lnTo>
                <a:lnTo>
                  <a:pt x="1604651" y="4919"/>
                </a:lnTo>
                <a:lnTo>
                  <a:pt x="1606886" y="3983"/>
                </a:lnTo>
                <a:lnTo>
                  <a:pt x="1612153" y="3965"/>
                </a:lnTo>
                <a:lnTo>
                  <a:pt x="1614394" y="4887"/>
                </a:lnTo>
                <a:lnTo>
                  <a:pt x="1618130" y="8591"/>
                </a:lnTo>
                <a:lnTo>
                  <a:pt x="1619071" y="10831"/>
                </a:lnTo>
                <a:lnTo>
                  <a:pt x="1619089" y="16087"/>
                </a:lnTo>
                <a:lnTo>
                  <a:pt x="1618163" y="18333"/>
                </a:lnTo>
                <a:lnTo>
                  <a:pt x="1614452" y="22062"/>
                </a:lnTo>
                <a:lnTo>
                  <a:pt x="1612217" y="22999"/>
                </a:lnTo>
                <a:close/>
              </a:path>
              <a:path w="2800350" h="28575">
                <a:moveTo>
                  <a:pt x="1650311" y="22871"/>
                </a:moveTo>
                <a:lnTo>
                  <a:pt x="1638118" y="10767"/>
                </a:lnTo>
                <a:lnTo>
                  <a:pt x="1639034" y="8521"/>
                </a:lnTo>
                <a:lnTo>
                  <a:pt x="1642745" y="4792"/>
                </a:lnTo>
                <a:lnTo>
                  <a:pt x="1644980" y="3855"/>
                </a:lnTo>
                <a:lnTo>
                  <a:pt x="1650247" y="3837"/>
                </a:lnTo>
                <a:lnTo>
                  <a:pt x="1652497" y="4759"/>
                </a:lnTo>
                <a:lnTo>
                  <a:pt x="1656224" y="8463"/>
                </a:lnTo>
                <a:lnTo>
                  <a:pt x="1657165" y="10703"/>
                </a:lnTo>
                <a:lnTo>
                  <a:pt x="1657182" y="15959"/>
                </a:lnTo>
                <a:lnTo>
                  <a:pt x="1656257" y="18205"/>
                </a:lnTo>
                <a:lnTo>
                  <a:pt x="1652555" y="21934"/>
                </a:lnTo>
                <a:lnTo>
                  <a:pt x="1650311" y="22871"/>
                </a:lnTo>
                <a:close/>
              </a:path>
              <a:path w="2800350" h="28575">
                <a:moveTo>
                  <a:pt x="1688404" y="22743"/>
                </a:moveTo>
                <a:lnTo>
                  <a:pt x="1676212" y="10639"/>
                </a:lnTo>
                <a:lnTo>
                  <a:pt x="1677128" y="8393"/>
                </a:lnTo>
                <a:lnTo>
                  <a:pt x="1680839" y="4664"/>
                </a:lnTo>
                <a:lnTo>
                  <a:pt x="1683083" y="3727"/>
                </a:lnTo>
                <a:lnTo>
                  <a:pt x="1688340" y="3709"/>
                </a:lnTo>
                <a:lnTo>
                  <a:pt x="1690591" y="4631"/>
                </a:lnTo>
                <a:lnTo>
                  <a:pt x="1694318" y="8335"/>
                </a:lnTo>
                <a:lnTo>
                  <a:pt x="1695259" y="10575"/>
                </a:lnTo>
                <a:lnTo>
                  <a:pt x="1695276" y="15831"/>
                </a:lnTo>
                <a:lnTo>
                  <a:pt x="1694350" y="18077"/>
                </a:lnTo>
                <a:lnTo>
                  <a:pt x="1690649" y="21807"/>
                </a:lnTo>
                <a:lnTo>
                  <a:pt x="1688404" y="22743"/>
                </a:lnTo>
                <a:close/>
              </a:path>
              <a:path w="2800350" h="28575">
                <a:moveTo>
                  <a:pt x="1726498" y="22615"/>
                </a:moveTo>
                <a:lnTo>
                  <a:pt x="1714305" y="10511"/>
                </a:lnTo>
                <a:lnTo>
                  <a:pt x="1715231" y="8265"/>
                </a:lnTo>
                <a:lnTo>
                  <a:pt x="1718933" y="4536"/>
                </a:lnTo>
                <a:lnTo>
                  <a:pt x="1721177" y="3599"/>
                </a:lnTo>
                <a:lnTo>
                  <a:pt x="1726434" y="3581"/>
                </a:lnTo>
                <a:lnTo>
                  <a:pt x="1728685" y="4503"/>
                </a:lnTo>
                <a:lnTo>
                  <a:pt x="1732421" y="8207"/>
                </a:lnTo>
                <a:lnTo>
                  <a:pt x="1733352" y="10447"/>
                </a:lnTo>
                <a:lnTo>
                  <a:pt x="1733370" y="15703"/>
                </a:lnTo>
                <a:lnTo>
                  <a:pt x="1732454" y="17949"/>
                </a:lnTo>
                <a:lnTo>
                  <a:pt x="1728743" y="21679"/>
                </a:lnTo>
                <a:lnTo>
                  <a:pt x="1726498" y="22615"/>
                </a:lnTo>
                <a:close/>
              </a:path>
              <a:path w="2800350" h="28575">
                <a:moveTo>
                  <a:pt x="1764601" y="22487"/>
                </a:moveTo>
                <a:lnTo>
                  <a:pt x="1752399" y="10383"/>
                </a:lnTo>
                <a:lnTo>
                  <a:pt x="1753325" y="8137"/>
                </a:lnTo>
                <a:lnTo>
                  <a:pt x="1757027" y="4408"/>
                </a:lnTo>
                <a:lnTo>
                  <a:pt x="1759271" y="3471"/>
                </a:lnTo>
                <a:lnTo>
                  <a:pt x="1764537" y="3453"/>
                </a:lnTo>
                <a:lnTo>
                  <a:pt x="1766779" y="4375"/>
                </a:lnTo>
                <a:lnTo>
                  <a:pt x="1770515" y="8079"/>
                </a:lnTo>
                <a:lnTo>
                  <a:pt x="1771446" y="10319"/>
                </a:lnTo>
                <a:lnTo>
                  <a:pt x="1771464" y="15575"/>
                </a:lnTo>
                <a:lnTo>
                  <a:pt x="1770547" y="17822"/>
                </a:lnTo>
                <a:lnTo>
                  <a:pt x="1766836" y="21551"/>
                </a:lnTo>
                <a:lnTo>
                  <a:pt x="1764601" y="22487"/>
                </a:lnTo>
                <a:close/>
              </a:path>
              <a:path w="2800350" h="28575">
                <a:moveTo>
                  <a:pt x="1802695" y="22359"/>
                </a:moveTo>
                <a:lnTo>
                  <a:pt x="1790493" y="10255"/>
                </a:lnTo>
                <a:lnTo>
                  <a:pt x="1791419" y="8009"/>
                </a:lnTo>
                <a:lnTo>
                  <a:pt x="1795130" y="4280"/>
                </a:lnTo>
                <a:lnTo>
                  <a:pt x="1797365" y="3343"/>
                </a:lnTo>
                <a:lnTo>
                  <a:pt x="1802631" y="3326"/>
                </a:lnTo>
                <a:lnTo>
                  <a:pt x="1804872" y="4247"/>
                </a:lnTo>
                <a:lnTo>
                  <a:pt x="1808609" y="7951"/>
                </a:lnTo>
                <a:lnTo>
                  <a:pt x="1809549" y="10191"/>
                </a:lnTo>
                <a:lnTo>
                  <a:pt x="1809567" y="15447"/>
                </a:lnTo>
                <a:lnTo>
                  <a:pt x="1808641" y="17694"/>
                </a:lnTo>
                <a:lnTo>
                  <a:pt x="1804930" y="21423"/>
                </a:lnTo>
                <a:lnTo>
                  <a:pt x="1802695" y="22359"/>
                </a:lnTo>
                <a:close/>
              </a:path>
              <a:path w="2800350" h="28575">
                <a:moveTo>
                  <a:pt x="1840789" y="22231"/>
                </a:moveTo>
                <a:lnTo>
                  <a:pt x="1828596" y="10127"/>
                </a:lnTo>
                <a:lnTo>
                  <a:pt x="1829513" y="7881"/>
                </a:lnTo>
                <a:lnTo>
                  <a:pt x="1833224" y="4152"/>
                </a:lnTo>
                <a:lnTo>
                  <a:pt x="1835459" y="3215"/>
                </a:lnTo>
                <a:lnTo>
                  <a:pt x="1840725" y="3198"/>
                </a:lnTo>
                <a:lnTo>
                  <a:pt x="1842976" y="4119"/>
                </a:lnTo>
                <a:lnTo>
                  <a:pt x="1846702" y="7823"/>
                </a:lnTo>
                <a:lnTo>
                  <a:pt x="1847643" y="10063"/>
                </a:lnTo>
                <a:lnTo>
                  <a:pt x="1847661" y="15319"/>
                </a:lnTo>
                <a:lnTo>
                  <a:pt x="1846735" y="17566"/>
                </a:lnTo>
                <a:lnTo>
                  <a:pt x="1843033" y="21295"/>
                </a:lnTo>
                <a:lnTo>
                  <a:pt x="1840789" y="22231"/>
                </a:lnTo>
                <a:close/>
              </a:path>
              <a:path w="2800350" h="28575">
                <a:moveTo>
                  <a:pt x="1878883" y="22104"/>
                </a:moveTo>
                <a:lnTo>
                  <a:pt x="1866690" y="9999"/>
                </a:lnTo>
                <a:lnTo>
                  <a:pt x="1867606" y="7753"/>
                </a:lnTo>
                <a:lnTo>
                  <a:pt x="1871317" y="4024"/>
                </a:lnTo>
                <a:lnTo>
                  <a:pt x="1873562" y="3087"/>
                </a:lnTo>
                <a:lnTo>
                  <a:pt x="1878819" y="3070"/>
                </a:lnTo>
                <a:lnTo>
                  <a:pt x="1881069" y="3991"/>
                </a:lnTo>
                <a:lnTo>
                  <a:pt x="1884796" y="7695"/>
                </a:lnTo>
                <a:lnTo>
                  <a:pt x="1885737" y="9935"/>
                </a:lnTo>
                <a:lnTo>
                  <a:pt x="1885755" y="15191"/>
                </a:lnTo>
                <a:lnTo>
                  <a:pt x="1884829" y="17438"/>
                </a:lnTo>
                <a:lnTo>
                  <a:pt x="1881127" y="21167"/>
                </a:lnTo>
                <a:lnTo>
                  <a:pt x="1878883" y="22104"/>
                </a:lnTo>
                <a:close/>
              </a:path>
              <a:path w="2800350" h="28575">
                <a:moveTo>
                  <a:pt x="1916977" y="21976"/>
                </a:moveTo>
                <a:lnTo>
                  <a:pt x="1904784" y="9871"/>
                </a:lnTo>
                <a:lnTo>
                  <a:pt x="1905710" y="7625"/>
                </a:lnTo>
                <a:lnTo>
                  <a:pt x="1909411" y="3896"/>
                </a:lnTo>
                <a:lnTo>
                  <a:pt x="1911656" y="2959"/>
                </a:lnTo>
                <a:lnTo>
                  <a:pt x="1916913" y="2942"/>
                </a:lnTo>
                <a:lnTo>
                  <a:pt x="1919163" y="3863"/>
                </a:lnTo>
                <a:lnTo>
                  <a:pt x="1922899" y="7567"/>
                </a:lnTo>
                <a:lnTo>
                  <a:pt x="1923831" y="9808"/>
                </a:lnTo>
                <a:lnTo>
                  <a:pt x="1923848" y="15064"/>
                </a:lnTo>
                <a:lnTo>
                  <a:pt x="1922932" y="17310"/>
                </a:lnTo>
                <a:lnTo>
                  <a:pt x="1919221" y="21039"/>
                </a:lnTo>
                <a:lnTo>
                  <a:pt x="1916977" y="21976"/>
                </a:lnTo>
                <a:close/>
              </a:path>
              <a:path w="2800350" h="28575">
                <a:moveTo>
                  <a:pt x="1955080" y="21848"/>
                </a:moveTo>
                <a:lnTo>
                  <a:pt x="1942878" y="9744"/>
                </a:lnTo>
                <a:lnTo>
                  <a:pt x="1943803" y="7497"/>
                </a:lnTo>
                <a:lnTo>
                  <a:pt x="1947505" y="3768"/>
                </a:lnTo>
                <a:lnTo>
                  <a:pt x="1949749" y="2831"/>
                </a:lnTo>
                <a:lnTo>
                  <a:pt x="1955016" y="2814"/>
                </a:lnTo>
                <a:lnTo>
                  <a:pt x="1957257" y="3735"/>
                </a:lnTo>
                <a:lnTo>
                  <a:pt x="1960993" y="7440"/>
                </a:lnTo>
                <a:lnTo>
                  <a:pt x="1961925" y="9680"/>
                </a:lnTo>
                <a:lnTo>
                  <a:pt x="1961942" y="14936"/>
                </a:lnTo>
                <a:lnTo>
                  <a:pt x="1961026" y="17182"/>
                </a:lnTo>
                <a:lnTo>
                  <a:pt x="1957315" y="20911"/>
                </a:lnTo>
                <a:lnTo>
                  <a:pt x="1955080" y="21848"/>
                </a:lnTo>
                <a:close/>
              </a:path>
              <a:path w="2800350" h="28575">
                <a:moveTo>
                  <a:pt x="1993174" y="21720"/>
                </a:moveTo>
                <a:lnTo>
                  <a:pt x="1980971" y="9616"/>
                </a:lnTo>
                <a:lnTo>
                  <a:pt x="1981897" y="7369"/>
                </a:lnTo>
                <a:lnTo>
                  <a:pt x="1985608" y="3640"/>
                </a:lnTo>
                <a:lnTo>
                  <a:pt x="1987843" y="2704"/>
                </a:lnTo>
                <a:lnTo>
                  <a:pt x="1993110" y="2686"/>
                </a:lnTo>
                <a:lnTo>
                  <a:pt x="1995351" y="3608"/>
                </a:lnTo>
                <a:lnTo>
                  <a:pt x="1999087" y="7312"/>
                </a:lnTo>
                <a:lnTo>
                  <a:pt x="2000028" y="9552"/>
                </a:lnTo>
                <a:lnTo>
                  <a:pt x="2000045" y="14808"/>
                </a:lnTo>
                <a:lnTo>
                  <a:pt x="1999120" y="17054"/>
                </a:lnTo>
                <a:lnTo>
                  <a:pt x="1995409" y="20783"/>
                </a:lnTo>
                <a:lnTo>
                  <a:pt x="1993174" y="21720"/>
                </a:lnTo>
                <a:close/>
              </a:path>
              <a:path w="2800350" h="28575">
                <a:moveTo>
                  <a:pt x="2031267" y="21592"/>
                </a:moveTo>
                <a:lnTo>
                  <a:pt x="2019075" y="9488"/>
                </a:lnTo>
                <a:lnTo>
                  <a:pt x="2019991" y="7241"/>
                </a:lnTo>
                <a:lnTo>
                  <a:pt x="2023702" y="3512"/>
                </a:lnTo>
                <a:lnTo>
                  <a:pt x="2025937" y="2576"/>
                </a:lnTo>
                <a:lnTo>
                  <a:pt x="2031203" y="2558"/>
                </a:lnTo>
                <a:lnTo>
                  <a:pt x="2033454" y="3480"/>
                </a:lnTo>
                <a:lnTo>
                  <a:pt x="2037181" y="7184"/>
                </a:lnTo>
                <a:lnTo>
                  <a:pt x="2038122" y="9424"/>
                </a:lnTo>
                <a:lnTo>
                  <a:pt x="2038139" y="14680"/>
                </a:lnTo>
                <a:lnTo>
                  <a:pt x="2037213" y="16926"/>
                </a:lnTo>
                <a:lnTo>
                  <a:pt x="2033512" y="20655"/>
                </a:lnTo>
                <a:lnTo>
                  <a:pt x="2031267" y="21592"/>
                </a:lnTo>
                <a:close/>
              </a:path>
              <a:path w="2800350" h="28575">
                <a:moveTo>
                  <a:pt x="2069361" y="21464"/>
                </a:moveTo>
                <a:lnTo>
                  <a:pt x="2057168" y="9360"/>
                </a:lnTo>
                <a:lnTo>
                  <a:pt x="2058085" y="7114"/>
                </a:lnTo>
                <a:lnTo>
                  <a:pt x="2061796" y="3384"/>
                </a:lnTo>
                <a:lnTo>
                  <a:pt x="2064040" y="2448"/>
                </a:lnTo>
                <a:lnTo>
                  <a:pt x="2069297" y="2430"/>
                </a:lnTo>
                <a:lnTo>
                  <a:pt x="2071548" y="3352"/>
                </a:lnTo>
                <a:lnTo>
                  <a:pt x="2075275" y="7056"/>
                </a:lnTo>
                <a:lnTo>
                  <a:pt x="2076215" y="9296"/>
                </a:lnTo>
                <a:lnTo>
                  <a:pt x="2076233" y="14552"/>
                </a:lnTo>
                <a:lnTo>
                  <a:pt x="2075307" y="16798"/>
                </a:lnTo>
                <a:lnTo>
                  <a:pt x="2071606" y="20527"/>
                </a:lnTo>
                <a:lnTo>
                  <a:pt x="2069361" y="21464"/>
                </a:lnTo>
                <a:close/>
              </a:path>
              <a:path w="2800350" h="28575">
                <a:moveTo>
                  <a:pt x="2107455" y="21336"/>
                </a:moveTo>
                <a:lnTo>
                  <a:pt x="2095262" y="9232"/>
                </a:lnTo>
                <a:lnTo>
                  <a:pt x="2096188" y="6986"/>
                </a:lnTo>
                <a:lnTo>
                  <a:pt x="2099890" y="3256"/>
                </a:lnTo>
                <a:lnTo>
                  <a:pt x="2102134" y="2320"/>
                </a:lnTo>
                <a:lnTo>
                  <a:pt x="2107391" y="2302"/>
                </a:lnTo>
                <a:lnTo>
                  <a:pt x="2109642" y="3224"/>
                </a:lnTo>
                <a:lnTo>
                  <a:pt x="2113378" y="6928"/>
                </a:lnTo>
                <a:lnTo>
                  <a:pt x="2114309" y="9168"/>
                </a:lnTo>
                <a:lnTo>
                  <a:pt x="2114327" y="14424"/>
                </a:lnTo>
                <a:lnTo>
                  <a:pt x="2113411" y="16670"/>
                </a:lnTo>
                <a:lnTo>
                  <a:pt x="2109699" y="20399"/>
                </a:lnTo>
                <a:lnTo>
                  <a:pt x="2107455" y="21336"/>
                </a:lnTo>
                <a:close/>
              </a:path>
              <a:path w="2800350" h="28575">
                <a:moveTo>
                  <a:pt x="2145558" y="21208"/>
                </a:moveTo>
                <a:lnTo>
                  <a:pt x="2133356" y="9104"/>
                </a:lnTo>
                <a:lnTo>
                  <a:pt x="2134282" y="6858"/>
                </a:lnTo>
                <a:lnTo>
                  <a:pt x="2137983" y="3129"/>
                </a:lnTo>
                <a:lnTo>
                  <a:pt x="2140228" y="2192"/>
                </a:lnTo>
                <a:lnTo>
                  <a:pt x="2145494" y="2174"/>
                </a:lnTo>
                <a:lnTo>
                  <a:pt x="2147735" y="3096"/>
                </a:lnTo>
                <a:lnTo>
                  <a:pt x="2151472" y="6800"/>
                </a:lnTo>
                <a:lnTo>
                  <a:pt x="2152403" y="9040"/>
                </a:lnTo>
                <a:lnTo>
                  <a:pt x="2152421" y="14296"/>
                </a:lnTo>
                <a:lnTo>
                  <a:pt x="2151504" y="16542"/>
                </a:lnTo>
                <a:lnTo>
                  <a:pt x="2147793" y="20271"/>
                </a:lnTo>
                <a:lnTo>
                  <a:pt x="2145558" y="21208"/>
                </a:lnTo>
                <a:close/>
              </a:path>
              <a:path w="2800350" h="28575">
                <a:moveTo>
                  <a:pt x="2183652" y="21080"/>
                </a:moveTo>
                <a:lnTo>
                  <a:pt x="2171450" y="8976"/>
                </a:lnTo>
                <a:lnTo>
                  <a:pt x="2172376" y="6730"/>
                </a:lnTo>
                <a:lnTo>
                  <a:pt x="2176087" y="3001"/>
                </a:lnTo>
                <a:lnTo>
                  <a:pt x="2178322" y="2064"/>
                </a:lnTo>
                <a:lnTo>
                  <a:pt x="2183588" y="2046"/>
                </a:lnTo>
                <a:lnTo>
                  <a:pt x="2185829" y="2968"/>
                </a:lnTo>
                <a:lnTo>
                  <a:pt x="2189565" y="6672"/>
                </a:lnTo>
                <a:lnTo>
                  <a:pt x="2190506" y="8912"/>
                </a:lnTo>
                <a:lnTo>
                  <a:pt x="2190524" y="14168"/>
                </a:lnTo>
                <a:lnTo>
                  <a:pt x="2189598" y="16414"/>
                </a:lnTo>
                <a:lnTo>
                  <a:pt x="2185887" y="20144"/>
                </a:lnTo>
                <a:lnTo>
                  <a:pt x="2183652" y="21080"/>
                </a:lnTo>
                <a:close/>
              </a:path>
              <a:path w="2800350" h="28575">
                <a:moveTo>
                  <a:pt x="2221746" y="20952"/>
                </a:moveTo>
                <a:lnTo>
                  <a:pt x="2209553" y="8848"/>
                </a:lnTo>
                <a:lnTo>
                  <a:pt x="2210469" y="6602"/>
                </a:lnTo>
                <a:lnTo>
                  <a:pt x="2214181" y="2873"/>
                </a:lnTo>
                <a:lnTo>
                  <a:pt x="2216415" y="1936"/>
                </a:lnTo>
                <a:lnTo>
                  <a:pt x="2221682" y="1918"/>
                </a:lnTo>
                <a:lnTo>
                  <a:pt x="2223933" y="2840"/>
                </a:lnTo>
                <a:lnTo>
                  <a:pt x="2227659" y="6544"/>
                </a:lnTo>
                <a:lnTo>
                  <a:pt x="2228600" y="8784"/>
                </a:lnTo>
                <a:lnTo>
                  <a:pt x="2228618" y="14040"/>
                </a:lnTo>
                <a:lnTo>
                  <a:pt x="2227692" y="16286"/>
                </a:lnTo>
                <a:lnTo>
                  <a:pt x="2223990" y="20016"/>
                </a:lnTo>
                <a:lnTo>
                  <a:pt x="2221746" y="20952"/>
                </a:lnTo>
                <a:close/>
              </a:path>
              <a:path w="2800350" h="28575">
                <a:moveTo>
                  <a:pt x="2259840" y="20824"/>
                </a:moveTo>
                <a:lnTo>
                  <a:pt x="2247647" y="8720"/>
                </a:lnTo>
                <a:lnTo>
                  <a:pt x="2248563" y="6474"/>
                </a:lnTo>
                <a:lnTo>
                  <a:pt x="2252274" y="2745"/>
                </a:lnTo>
                <a:lnTo>
                  <a:pt x="2254519" y="1808"/>
                </a:lnTo>
                <a:lnTo>
                  <a:pt x="2259776" y="1790"/>
                </a:lnTo>
                <a:lnTo>
                  <a:pt x="2262026" y="2712"/>
                </a:lnTo>
                <a:lnTo>
                  <a:pt x="2265753" y="6416"/>
                </a:lnTo>
                <a:lnTo>
                  <a:pt x="2266694" y="8656"/>
                </a:lnTo>
                <a:lnTo>
                  <a:pt x="2266711" y="13912"/>
                </a:lnTo>
                <a:lnTo>
                  <a:pt x="2265786" y="16159"/>
                </a:lnTo>
                <a:lnTo>
                  <a:pt x="2262084" y="19888"/>
                </a:lnTo>
                <a:lnTo>
                  <a:pt x="2259840" y="20824"/>
                </a:lnTo>
                <a:close/>
              </a:path>
              <a:path w="2800350" h="28575">
                <a:moveTo>
                  <a:pt x="2297933" y="20696"/>
                </a:moveTo>
                <a:lnTo>
                  <a:pt x="2285741" y="8592"/>
                </a:lnTo>
                <a:lnTo>
                  <a:pt x="2286666" y="6346"/>
                </a:lnTo>
                <a:lnTo>
                  <a:pt x="2290368" y="2617"/>
                </a:lnTo>
                <a:lnTo>
                  <a:pt x="2292613" y="1680"/>
                </a:lnTo>
                <a:lnTo>
                  <a:pt x="2297869" y="1663"/>
                </a:lnTo>
                <a:lnTo>
                  <a:pt x="2300120" y="2584"/>
                </a:lnTo>
                <a:lnTo>
                  <a:pt x="2303856" y="6288"/>
                </a:lnTo>
                <a:lnTo>
                  <a:pt x="2304788" y="8528"/>
                </a:lnTo>
                <a:lnTo>
                  <a:pt x="2304805" y="13784"/>
                </a:lnTo>
                <a:lnTo>
                  <a:pt x="2303889" y="16031"/>
                </a:lnTo>
                <a:lnTo>
                  <a:pt x="2300178" y="19760"/>
                </a:lnTo>
                <a:lnTo>
                  <a:pt x="2297933" y="20696"/>
                </a:lnTo>
                <a:close/>
              </a:path>
              <a:path w="2800350" h="28575">
                <a:moveTo>
                  <a:pt x="2336037" y="20568"/>
                </a:moveTo>
                <a:lnTo>
                  <a:pt x="2323834" y="8464"/>
                </a:lnTo>
                <a:lnTo>
                  <a:pt x="2324760" y="6218"/>
                </a:lnTo>
                <a:lnTo>
                  <a:pt x="2328462" y="2489"/>
                </a:lnTo>
                <a:lnTo>
                  <a:pt x="2330706" y="1552"/>
                </a:lnTo>
                <a:lnTo>
                  <a:pt x="2335973" y="1535"/>
                </a:lnTo>
                <a:lnTo>
                  <a:pt x="2338214" y="2456"/>
                </a:lnTo>
                <a:lnTo>
                  <a:pt x="2341950" y="6160"/>
                </a:lnTo>
                <a:lnTo>
                  <a:pt x="2342881" y="8400"/>
                </a:lnTo>
                <a:lnTo>
                  <a:pt x="2342899" y="13656"/>
                </a:lnTo>
                <a:lnTo>
                  <a:pt x="2341983" y="15903"/>
                </a:lnTo>
                <a:lnTo>
                  <a:pt x="2338272" y="19632"/>
                </a:lnTo>
                <a:lnTo>
                  <a:pt x="2336037" y="20568"/>
                </a:lnTo>
                <a:close/>
              </a:path>
              <a:path w="2800350" h="28575">
                <a:moveTo>
                  <a:pt x="2374130" y="20441"/>
                </a:moveTo>
                <a:lnTo>
                  <a:pt x="2361928" y="8336"/>
                </a:lnTo>
                <a:lnTo>
                  <a:pt x="2362854" y="6090"/>
                </a:lnTo>
                <a:lnTo>
                  <a:pt x="2366565" y="2361"/>
                </a:lnTo>
                <a:lnTo>
                  <a:pt x="2368800" y="1424"/>
                </a:lnTo>
                <a:lnTo>
                  <a:pt x="2374067" y="1407"/>
                </a:lnTo>
                <a:lnTo>
                  <a:pt x="2376308" y="2328"/>
                </a:lnTo>
                <a:lnTo>
                  <a:pt x="2380044" y="6032"/>
                </a:lnTo>
                <a:lnTo>
                  <a:pt x="2380985" y="8272"/>
                </a:lnTo>
                <a:lnTo>
                  <a:pt x="2381002" y="13528"/>
                </a:lnTo>
                <a:lnTo>
                  <a:pt x="2380077" y="15775"/>
                </a:lnTo>
                <a:lnTo>
                  <a:pt x="2376365" y="19504"/>
                </a:lnTo>
                <a:lnTo>
                  <a:pt x="2374130" y="20441"/>
                </a:lnTo>
                <a:close/>
              </a:path>
              <a:path w="2800350" h="28575">
                <a:moveTo>
                  <a:pt x="2412224" y="20313"/>
                </a:moveTo>
                <a:lnTo>
                  <a:pt x="2400032" y="8208"/>
                </a:lnTo>
                <a:lnTo>
                  <a:pt x="2400948" y="5962"/>
                </a:lnTo>
                <a:lnTo>
                  <a:pt x="2404659" y="2233"/>
                </a:lnTo>
                <a:lnTo>
                  <a:pt x="2406894" y="1296"/>
                </a:lnTo>
                <a:lnTo>
                  <a:pt x="2412160" y="1279"/>
                </a:lnTo>
                <a:lnTo>
                  <a:pt x="2414411" y="2200"/>
                </a:lnTo>
                <a:lnTo>
                  <a:pt x="2418138" y="5904"/>
                </a:lnTo>
                <a:lnTo>
                  <a:pt x="2419078" y="8145"/>
                </a:lnTo>
                <a:lnTo>
                  <a:pt x="2419096" y="13401"/>
                </a:lnTo>
                <a:lnTo>
                  <a:pt x="2418170" y="15647"/>
                </a:lnTo>
                <a:lnTo>
                  <a:pt x="2414469" y="19376"/>
                </a:lnTo>
                <a:lnTo>
                  <a:pt x="2412224" y="20313"/>
                </a:lnTo>
                <a:close/>
              </a:path>
              <a:path w="2800350" h="28575">
                <a:moveTo>
                  <a:pt x="2450318" y="20185"/>
                </a:moveTo>
                <a:lnTo>
                  <a:pt x="2438125" y="8081"/>
                </a:lnTo>
                <a:lnTo>
                  <a:pt x="2439042" y="5834"/>
                </a:lnTo>
                <a:lnTo>
                  <a:pt x="2442753" y="2105"/>
                </a:lnTo>
                <a:lnTo>
                  <a:pt x="2444997" y="1168"/>
                </a:lnTo>
                <a:lnTo>
                  <a:pt x="2450254" y="1151"/>
                </a:lnTo>
                <a:lnTo>
                  <a:pt x="2452505" y="2072"/>
                </a:lnTo>
                <a:lnTo>
                  <a:pt x="2456231" y="5777"/>
                </a:lnTo>
                <a:lnTo>
                  <a:pt x="2457172" y="8017"/>
                </a:lnTo>
                <a:lnTo>
                  <a:pt x="2457190" y="13273"/>
                </a:lnTo>
                <a:lnTo>
                  <a:pt x="2456264" y="15519"/>
                </a:lnTo>
                <a:lnTo>
                  <a:pt x="2452562" y="19248"/>
                </a:lnTo>
                <a:lnTo>
                  <a:pt x="2450318" y="20185"/>
                </a:lnTo>
                <a:close/>
              </a:path>
              <a:path w="2800350" h="28575">
                <a:moveTo>
                  <a:pt x="2488412" y="20057"/>
                </a:moveTo>
                <a:lnTo>
                  <a:pt x="2476219" y="7953"/>
                </a:lnTo>
                <a:lnTo>
                  <a:pt x="2477145" y="5706"/>
                </a:lnTo>
                <a:lnTo>
                  <a:pt x="2480847" y="1977"/>
                </a:lnTo>
                <a:lnTo>
                  <a:pt x="2483091" y="1041"/>
                </a:lnTo>
                <a:lnTo>
                  <a:pt x="2488348" y="1023"/>
                </a:lnTo>
                <a:lnTo>
                  <a:pt x="2490599" y="1945"/>
                </a:lnTo>
                <a:lnTo>
                  <a:pt x="2494335" y="5649"/>
                </a:lnTo>
                <a:lnTo>
                  <a:pt x="2495266" y="7889"/>
                </a:lnTo>
                <a:lnTo>
                  <a:pt x="2495284" y="13145"/>
                </a:lnTo>
                <a:lnTo>
                  <a:pt x="2494367" y="15391"/>
                </a:lnTo>
                <a:lnTo>
                  <a:pt x="2490656" y="19120"/>
                </a:lnTo>
                <a:lnTo>
                  <a:pt x="2488412" y="20057"/>
                </a:lnTo>
                <a:close/>
              </a:path>
              <a:path w="2800350" h="28575">
                <a:moveTo>
                  <a:pt x="2526515" y="19929"/>
                </a:moveTo>
                <a:lnTo>
                  <a:pt x="2514313" y="7825"/>
                </a:lnTo>
                <a:lnTo>
                  <a:pt x="2515239" y="5578"/>
                </a:lnTo>
                <a:lnTo>
                  <a:pt x="2518940" y="1849"/>
                </a:lnTo>
                <a:lnTo>
                  <a:pt x="2521185" y="913"/>
                </a:lnTo>
                <a:lnTo>
                  <a:pt x="2526451" y="895"/>
                </a:lnTo>
                <a:lnTo>
                  <a:pt x="2528692" y="1817"/>
                </a:lnTo>
                <a:lnTo>
                  <a:pt x="2532429" y="5521"/>
                </a:lnTo>
                <a:lnTo>
                  <a:pt x="2533360" y="7761"/>
                </a:lnTo>
                <a:lnTo>
                  <a:pt x="2533377" y="13017"/>
                </a:lnTo>
                <a:lnTo>
                  <a:pt x="2532461" y="15263"/>
                </a:lnTo>
                <a:lnTo>
                  <a:pt x="2528750" y="18992"/>
                </a:lnTo>
                <a:lnTo>
                  <a:pt x="2526515" y="19929"/>
                </a:lnTo>
                <a:close/>
              </a:path>
              <a:path w="2800350" h="28575">
                <a:moveTo>
                  <a:pt x="2564609" y="19801"/>
                </a:moveTo>
                <a:lnTo>
                  <a:pt x="2552407" y="7697"/>
                </a:lnTo>
                <a:lnTo>
                  <a:pt x="2553332" y="5450"/>
                </a:lnTo>
                <a:lnTo>
                  <a:pt x="2557044" y="1721"/>
                </a:lnTo>
                <a:lnTo>
                  <a:pt x="2559279" y="785"/>
                </a:lnTo>
                <a:lnTo>
                  <a:pt x="2564545" y="767"/>
                </a:lnTo>
                <a:lnTo>
                  <a:pt x="2566786" y="1689"/>
                </a:lnTo>
                <a:lnTo>
                  <a:pt x="2570522" y="5393"/>
                </a:lnTo>
                <a:lnTo>
                  <a:pt x="2571463" y="7633"/>
                </a:lnTo>
                <a:lnTo>
                  <a:pt x="2571481" y="12889"/>
                </a:lnTo>
                <a:lnTo>
                  <a:pt x="2570555" y="15135"/>
                </a:lnTo>
                <a:lnTo>
                  <a:pt x="2566844" y="18864"/>
                </a:lnTo>
                <a:lnTo>
                  <a:pt x="2564609" y="19801"/>
                </a:lnTo>
                <a:close/>
              </a:path>
              <a:path w="2800350" h="28575">
                <a:moveTo>
                  <a:pt x="2602703" y="19673"/>
                </a:moveTo>
                <a:lnTo>
                  <a:pt x="2590510" y="7569"/>
                </a:lnTo>
                <a:lnTo>
                  <a:pt x="2591426" y="5323"/>
                </a:lnTo>
                <a:lnTo>
                  <a:pt x="2595137" y="1593"/>
                </a:lnTo>
                <a:lnTo>
                  <a:pt x="2597372" y="657"/>
                </a:lnTo>
                <a:lnTo>
                  <a:pt x="2602639" y="639"/>
                </a:lnTo>
                <a:lnTo>
                  <a:pt x="2604889" y="1561"/>
                </a:lnTo>
                <a:lnTo>
                  <a:pt x="2608616" y="5265"/>
                </a:lnTo>
                <a:lnTo>
                  <a:pt x="2609557" y="7505"/>
                </a:lnTo>
                <a:lnTo>
                  <a:pt x="2609575" y="12761"/>
                </a:lnTo>
                <a:lnTo>
                  <a:pt x="2608649" y="15007"/>
                </a:lnTo>
                <a:lnTo>
                  <a:pt x="2604947" y="18736"/>
                </a:lnTo>
                <a:lnTo>
                  <a:pt x="2602703" y="19673"/>
                </a:lnTo>
                <a:close/>
              </a:path>
              <a:path w="2800350" h="28575">
                <a:moveTo>
                  <a:pt x="2640796" y="19545"/>
                </a:moveTo>
                <a:lnTo>
                  <a:pt x="2628604" y="7441"/>
                </a:lnTo>
                <a:lnTo>
                  <a:pt x="2629520" y="5195"/>
                </a:lnTo>
                <a:lnTo>
                  <a:pt x="2633231" y="1466"/>
                </a:lnTo>
                <a:lnTo>
                  <a:pt x="2635476" y="529"/>
                </a:lnTo>
                <a:lnTo>
                  <a:pt x="2640733" y="511"/>
                </a:lnTo>
                <a:lnTo>
                  <a:pt x="2642983" y="1433"/>
                </a:lnTo>
                <a:lnTo>
                  <a:pt x="2646710" y="5137"/>
                </a:lnTo>
                <a:lnTo>
                  <a:pt x="2647651" y="7377"/>
                </a:lnTo>
                <a:lnTo>
                  <a:pt x="2647668" y="12633"/>
                </a:lnTo>
                <a:lnTo>
                  <a:pt x="2646743" y="14879"/>
                </a:lnTo>
                <a:lnTo>
                  <a:pt x="2643041" y="18608"/>
                </a:lnTo>
                <a:lnTo>
                  <a:pt x="2640796" y="19545"/>
                </a:lnTo>
                <a:close/>
              </a:path>
              <a:path w="2800350" h="28575">
                <a:moveTo>
                  <a:pt x="2678890" y="19417"/>
                </a:moveTo>
                <a:lnTo>
                  <a:pt x="2666698" y="7313"/>
                </a:lnTo>
                <a:lnTo>
                  <a:pt x="2667623" y="5067"/>
                </a:lnTo>
                <a:lnTo>
                  <a:pt x="2671325" y="1338"/>
                </a:lnTo>
                <a:lnTo>
                  <a:pt x="2673569" y="401"/>
                </a:lnTo>
                <a:lnTo>
                  <a:pt x="2678826" y="383"/>
                </a:lnTo>
                <a:lnTo>
                  <a:pt x="2681077" y="1305"/>
                </a:lnTo>
                <a:lnTo>
                  <a:pt x="2684813" y="5009"/>
                </a:lnTo>
                <a:lnTo>
                  <a:pt x="2685744" y="7249"/>
                </a:lnTo>
                <a:lnTo>
                  <a:pt x="2685762" y="12505"/>
                </a:lnTo>
                <a:lnTo>
                  <a:pt x="2684846" y="14751"/>
                </a:lnTo>
                <a:lnTo>
                  <a:pt x="2681135" y="18481"/>
                </a:lnTo>
                <a:lnTo>
                  <a:pt x="2678890" y="19417"/>
                </a:lnTo>
                <a:close/>
              </a:path>
              <a:path w="2800350" h="28575">
                <a:moveTo>
                  <a:pt x="2716994" y="19289"/>
                </a:moveTo>
                <a:lnTo>
                  <a:pt x="2704791" y="7185"/>
                </a:lnTo>
                <a:lnTo>
                  <a:pt x="2705717" y="4939"/>
                </a:lnTo>
                <a:lnTo>
                  <a:pt x="2709419" y="1210"/>
                </a:lnTo>
                <a:lnTo>
                  <a:pt x="2711663" y="273"/>
                </a:lnTo>
                <a:lnTo>
                  <a:pt x="2716930" y="255"/>
                </a:lnTo>
                <a:lnTo>
                  <a:pt x="2719171" y="1177"/>
                </a:lnTo>
                <a:lnTo>
                  <a:pt x="2722907" y="4881"/>
                </a:lnTo>
                <a:lnTo>
                  <a:pt x="2723838" y="7121"/>
                </a:lnTo>
                <a:lnTo>
                  <a:pt x="2723856" y="12377"/>
                </a:lnTo>
                <a:lnTo>
                  <a:pt x="2722940" y="14623"/>
                </a:lnTo>
                <a:lnTo>
                  <a:pt x="2719228" y="18353"/>
                </a:lnTo>
                <a:lnTo>
                  <a:pt x="2716994" y="19289"/>
                </a:lnTo>
                <a:close/>
              </a:path>
              <a:path w="2800350" h="28575">
                <a:moveTo>
                  <a:pt x="2755087" y="19161"/>
                </a:moveTo>
                <a:lnTo>
                  <a:pt x="2742885" y="7057"/>
                </a:lnTo>
                <a:lnTo>
                  <a:pt x="2743811" y="4811"/>
                </a:lnTo>
                <a:lnTo>
                  <a:pt x="2747522" y="1082"/>
                </a:lnTo>
                <a:lnTo>
                  <a:pt x="2749757" y="145"/>
                </a:lnTo>
                <a:lnTo>
                  <a:pt x="2755023" y="127"/>
                </a:lnTo>
                <a:lnTo>
                  <a:pt x="2757265" y="1049"/>
                </a:lnTo>
                <a:lnTo>
                  <a:pt x="2761001" y="4753"/>
                </a:lnTo>
                <a:lnTo>
                  <a:pt x="2761942" y="6993"/>
                </a:lnTo>
                <a:lnTo>
                  <a:pt x="2761959" y="12249"/>
                </a:lnTo>
                <a:lnTo>
                  <a:pt x="2761033" y="14496"/>
                </a:lnTo>
                <a:lnTo>
                  <a:pt x="2757322" y="18225"/>
                </a:lnTo>
                <a:lnTo>
                  <a:pt x="2755087" y="19161"/>
                </a:lnTo>
                <a:close/>
              </a:path>
              <a:path w="2800350" h="28575">
                <a:moveTo>
                  <a:pt x="2793181" y="19033"/>
                </a:moveTo>
                <a:lnTo>
                  <a:pt x="2780988" y="6929"/>
                </a:lnTo>
                <a:lnTo>
                  <a:pt x="2781905" y="4683"/>
                </a:lnTo>
                <a:lnTo>
                  <a:pt x="2785616" y="954"/>
                </a:lnTo>
                <a:lnTo>
                  <a:pt x="2787851" y="17"/>
                </a:lnTo>
                <a:lnTo>
                  <a:pt x="2793117" y="0"/>
                </a:lnTo>
                <a:lnTo>
                  <a:pt x="2795368" y="921"/>
                </a:lnTo>
                <a:lnTo>
                  <a:pt x="2799094" y="4625"/>
                </a:lnTo>
                <a:lnTo>
                  <a:pt x="2800035" y="6865"/>
                </a:lnTo>
                <a:lnTo>
                  <a:pt x="2800053" y="12121"/>
                </a:lnTo>
                <a:lnTo>
                  <a:pt x="2799127" y="14368"/>
                </a:lnTo>
                <a:lnTo>
                  <a:pt x="2795426" y="18097"/>
                </a:lnTo>
                <a:lnTo>
                  <a:pt x="2793181" y="19033"/>
                </a:lnTo>
                <a:close/>
              </a:path>
            </a:pathLst>
          </a:custGeom>
          <a:solidFill>
            <a:srgbClr val="000000"/>
          </a:solidFill>
        </p:spPr>
        <p:txBody>
          <a:bodyPr wrap="square" lIns="0" tIns="0" rIns="0" bIns="0" rtlCol="0"/>
          <a:lstStyle/>
          <a:p/>
        </p:txBody>
      </p:sp>
      <p:sp>
        <p:nvSpPr>
          <p:cNvPr id="26" name="object 26"/>
          <p:cNvSpPr/>
          <p:nvPr/>
        </p:nvSpPr>
        <p:spPr>
          <a:xfrm>
            <a:off x="3391258" y="6132126"/>
            <a:ext cx="2800350" cy="28575"/>
          </a:xfrm>
          <a:custGeom>
            <a:avLst/>
            <a:gdLst/>
            <a:ahLst/>
            <a:cxnLst/>
            <a:rect l="l" t="t" r="r" b="b"/>
            <a:pathLst>
              <a:path w="2800350" h="28575">
                <a:moveTo>
                  <a:pt x="12196" y="28373"/>
                </a:moveTo>
                <a:lnTo>
                  <a:pt x="0" y="16268"/>
                </a:lnTo>
                <a:lnTo>
                  <a:pt x="922" y="14022"/>
                </a:lnTo>
                <a:lnTo>
                  <a:pt x="4629" y="10293"/>
                </a:lnTo>
                <a:lnTo>
                  <a:pt x="6870" y="9356"/>
                </a:lnTo>
                <a:lnTo>
                  <a:pt x="12132" y="9339"/>
                </a:lnTo>
                <a:lnTo>
                  <a:pt x="14380" y="10260"/>
                </a:lnTo>
                <a:lnTo>
                  <a:pt x="18112" y="13964"/>
                </a:lnTo>
                <a:lnTo>
                  <a:pt x="19049" y="16205"/>
                </a:lnTo>
                <a:lnTo>
                  <a:pt x="19067" y="21461"/>
                </a:lnTo>
                <a:lnTo>
                  <a:pt x="18145" y="23707"/>
                </a:lnTo>
                <a:lnTo>
                  <a:pt x="14438" y="27436"/>
                </a:lnTo>
                <a:lnTo>
                  <a:pt x="12196" y="28373"/>
                </a:lnTo>
                <a:close/>
              </a:path>
              <a:path w="2800350" h="28575">
                <a:moveTo>
                  <a:pt x="50294" y="28245"/>
                </a:moveTo>
                <a:lnTo>
                  <a:pt x="38097" y="16141"/>
                </a:lnTo>
                <a:lnTo>
                  <a:pt x="39019" y="13894"/>
                </a:lnTo>
                <a:lnTo>
                  <a:pt x="42726" y="10165"/>
                </a:lnTo>
                <a:lnTo>
                  <a:pt x="44968" y="9228"/>
                </a:lnTo>
                <a:lnTo>
                  <a:pt x="50230" y="9211"/>
                </a:lnTo>
                <a:lnTo>
                  <a:pt x="52478" y="10132"/>
                </a:lnTo>
                <a:lnTo>
                  <a:pt x="56210" y="13837"/>
                </a:lnTo>
                <a:lnTo>
                  <a:pt x="57147" y="16077"/>
                </a:lnTo>
                <a:lnTo>
                  <a:pt x="57165" y="21333"/>
                </a:lnTo>
                <a:lnTo>
                  <a:pt x="56242" y="23579"/>
                </a:lnTo>
                <a:lnTo>
                  <a:pt x="52535" y="27308"/>
                </a:lnTo>
                <a:lnTo>
                  <a:pt x="50294" y="28245"/>
                </a:lnTo>
                <a:close/>
              </a:path>
              <a:path w="2800350" h="28575">
                <a:moveTo>
                  <a:pt x="88391" y="28117"/>
                </a:moveTo>
                <a:lnTo>
                  <a:pt x="76195" y="16013"/>
                </a:lnTo>
                <a:lnTo>
                  <a:pt x="77117" y="13766"/>
                </a:lnTo>
                <a:lnTo>
                  <a:pt x="80824" y="10037"/>
                </a:lnTo>
                <a:lnTo>
                  <a:pt x="83066" y="9101"/>
                </a:lnTo>
                <a:lnTo>
                  <a:pt x="88327" y="9083"/>
                </a:lnTo>
                <a:lnTo>
                  <a:pt x="90575" y="10004"/>
                </a:lnTo>
                <a:lnTo>
                  <a:pt x="94307" y="13709"/>
                </a:lnTo>
                <a:lnTo>
                  <a:pt x="95245" y="15949"/>
                </a:lnTo>
                <a:lnTo>
                  <a:pt x="95262" y="21205"/>
                </a:lnTo>
                <a:lnTo>
                  <a:pt x="94340" y="23451"/>
                </a:lnTo>
                <a:lnTo>
                  <a:pt x="90633" y="27180"/>
                </a:lnTo>
                <a:lnTo>
                  <a:pt x="88391" y="28117"/>
                </a:lnTo>
                <a:close/>
              </a:path>
              <a:path w="2800350" h="28575">
                <a:moveTo>
                  <a:pt x="126489" y="27989"/>
                </a:moveTo>
                <a:lnTo>
                  <a:pt x="114292" y="15885"/>
                </a:lnTo>
                <a:lnTo>
                  <a:pt x="115214" y="13638"/>
                </a:lnTo>
                <a:lnTo>
                  <a:pt x="118922" y="9909"/>
                </a:lnTo>
                <a:lnTo>
                  <a:pt x="121164" y="8973"/>
                </a:lnTo>
                <a:lnTo>
                  <a:pt x="126425" y="8955"/>
                </a:lnTo>
                <a:lnTo>
                  <a:pt x="128673" y="9877"/>
                </a:lnTo>
                <a:lnTo>
                  <a:pt x="132405" y="13581"/>
                </a:lnTo>
                <a:lnTo>
                  <a:pt x="133342" y="15821"/>
                </a:lnTo>
                <a:lnTo>
                  <a:pt x="133360" y="21077"/>
                </a:lnTo>
                <a:lnTo>
                  <a:pt x="132438" y="23323"/>
                </a:lnTo>
                <a:lnTo>
                  <a:pt x="128730" y="27052"/>
                </a:lnTo>
                <a:lnTo>
                  <a:pt x="126489" y="27989"/>
                </a:lnTo>
                <a:close/>
              </a:path>
              <a:path w="2800350" h="28575">
                <a:moveTo>
                  <a:pt x="164586" y="27861"/>
                </a:moveTo>
                <a:lnTo>
                  <a:pt x="152390" y="15757"/>
                </a:lnTo>
                <a:lnTo>
                  <a:pt x="153312" y="13510"/>
                </a:lnTo>
                <a:lnTo>
                  <a:pt x="157020" y="9781"/>
                </a:lnTo>
                <a:lnTo>
                  <a:pt x="159261" y="8845"/>
                </a:lnTo>
                <a:lnTo>
                  <a:pt x="164522" y="8827"/>
                </a:lnTo>
                <a:lnTo>
                  <a:pt x="166770" y="9749"/>
                </a:lnTo>
                <a:lnTo>
                  <a:pt x="170503" y="13453"/>
                </a:lnTo>
                <a:lnTo>
                  <a:pt x="171440" y="15693"/>
                </a:lnTo>
                <a:lnTo>
                  <a:pt x="171457" y="20949"/>
                </a:lnTo>
                <a:lnTo>
                  <a:pt x="170535" y="23195"/>
                </a:lnTo>
                <a:lnTo>
                  <a:pt x="166828" y="26924"/>
                </a:lnTo>
                <a:lnTo>
                  <a:pt x="164586" y="27861"/>
                </a:lnTo>
                <a:close/>
              </a:path>
              <a:path w="2800350" h="28575">
                <a:moveTo>
                  <a:pt x="202684" y="27733"/>
                </a:moveTo>
                <a:lnTo>
                  <a:pt x="190488" y="15629"/>
                </a:lnTo>
                <a:lnTo>
                  <a:pt x="191410" y="13383"/>
                </a:lnTo>
                <a:lnTo>
                  <a:pt x="195117" y="9653"/>
                </a:lnTo>
                <a:lnTo>
                  <a:pt x="197359" y="8717"/>
                </a:lnTo>
                <a:lnTo>
                  <a:pt x="202620" y="8699"/>
                </a:lnTo>
                <a:lnTo>
                  <a:pt x="204868" y="9621"/>
                </a:lnTo>
                <a:lnTo>
                  <a:pt x="208600" y="13325"/>
                </a:lnTo>
                <a:lnTo>
                  <a:pt x="209537" y="15565"/>
                </a:lnTo>
                <a:lnTo>
                  <a:pt x="209555" y="20821"/>
                </a:lnTo>
                <a:lnTo>
                  <a:pt x="208633" y="23067"/>
                </a:lnTo>
                <a:lnTo>
                  <a:pt x="204926" y="26796"/>
                </a:lnTo>
                <a:lnTo>
                  <a:pt x="202684" y="27733"/>
                </a:lnTo>
                <a:close/>
              </a:path>
              <a:path w="2800350" h="28575">
                <a:moveTo>
                  <a:pt x="240782" y="27605"/>
                </a:moveTo>
                <a:lnTo>
                  <a:pt x="228585" y="15501"/>
                </a:lnTo>
                <a:lnTo>
                  <a:pt x="229507" y="13255"/>
                </a:lnTo>
                <a:lnTo>
                  <a:pt x="233215" y="9525"/>
                </a:lnTo>
                <a:lnTo>
                  <a:pt x="235457" y="8589"/>
                </a:lnTo>
                <a:lnTo>
                  <a:pt x="240718" y="8571"/>
                </a:lnTo>
                <a:lnTo>
                  <a:pt x="242966" y="9493"/>
                </a:lnTo>
                <a:lnTo>
                  <a:pt x="246698" y="13197"/>
                </a:lnTo>
                <a:lnTo>
                  <a:pt x="247635" y="15437"/>
                </a:lnTo>
                <a:lnTo>
                  <a:pt x="247653" y="20693"/>
                </a:lnTo>
                <a:lnTo>
                  <a:pt x="246731" y="22939"/>
                </a:lnTo>
                <a:lnTo>
                  <a:pt x="243023" y="26668"/>
                </a:lnTo>
                <a:lnTo>
                  <a:pt x="240782" y="27605"/>
                </a:lnTo>
                <a:close/>
              </a:path>
              <a:path w="2800350" h="28575">
                <a:moveTo>
                  <a:pt x="278879" y="27477"/>
                </a:moveTo>
                <a:lnTo>
                  <a:pt x="266683" y="15373"/>
                </a:lnTo>
                <a:lnTo>
                  <a:pt x="267605" y="13127"/>
                </a:lnTo>
                <a:lnTo>
                  <a:pt x="271313" y="9398"/>
                </a:lnTo>
                <a:lnTo>
                  <a:pt x="273554" y="8461"/>
                </a:lnTo>
                <a:lnTo>
                  <a:pt x="278815" y="8443"/>
                </a:lnTo>
                <a:lnTo>
                  <a:pt x="281063" y="9365"/>
                </a:lnTo>
                <a:lnTo>
                  <a:pt x="284796" y="13069"/>
                </a:lnTo>
                <a:lnTo>
                  <a:pt x="285733" y="15309"/>
                </a:lnTo>
                <a:lnTo>
                  <a:pt x="285750" y="20565"/>
                </a:lnTo>
                <a:lnTo>
                  <a:pt x="284828" y="22811"/>
                </a:lnTo>
                <a:lnTo>
                  <a:pt x="281121" y="26540"/>
                </a:lnTo>
                <a:lnTo>
                  <a:pt x="278879" y="27477"/>
                </a:lnTo>
                <a:close/>
              </a:path>
              <a:path w="2800350" h="28575">
                <a:moveTo>
                  <a:pt x="316977" y="27349"/>
                </a:moveTo>
                <a:lnTo>
                  <a:pt x="304781" y="15245"/>
                </a:lnTo>
                <a:lnTo>
                  <a:pt x="305703" y="12999"/>
                </a:lnTo>
                <a:lnTo>
                  <a:pt x="309410" y="9270"/>
                </a:lnTo>
                <a:lnTo>
                  <a:pt x="311652" y="8333"/>
                </a:lnTo>
                <a:lnTo>
                  <a:pt x="316913" y="8315"/>
                </a:lnTo>
                <a:lnTo>
                  <a:pt x="319161" y="9237"/>
                </a:lnTo>
                <a:lnTo>
                  <a:pt x="322893" y="12941"/>
                </a:lnTo>
                <a:lnTo>
                  <a:pt x="323830" y="15181"/>
                </a:lnTo>
                <a:lnTo>
                  <a:pt x="323848" y="20437"/>
                </a:lnTo>
                <a:lnTo>
                  <a:pt x="322926" y="22683"/>
                </a:lnTo>
                <a:lnTo>
                  <a:pt x="319218" y="26412"/>
                </a:lnTo>
                <a:lnTo>
                  <a:pt x="316977" y="27349"/>
                </a:lnTo>
                <a:close/>
              </a:path>
              <a:path w="2800350" h="28575">
                <a:moveTo>
                  <a:pt x="355074" y="27221"/>
                </a:moveTo>
                <a:lnTo>
                  <a:pt x="342878" y="15117"/>
                </a:lnTo>
                <a:lnTo>
                  <a:pt x="343800" y="12871"/>
                </a:lnTo>
                <a:lnTo>
                  <a:pt x="347508" y="9142"/>
                </a:lnTo>
                <a:lnTo>
                  <a:pt x="349749" y="8205"/>
                </a:lnTo>
                <a:lnTo>
                  <a:pt x="355011" y="8187"/>
                </a:lnTo>
                <a:lnTo>
                  <a:pt x="357258" y="9109"/>
                </a:lnTo>
                <a:lnTo>
                  <a:pt x="360991" y="12813"/>
                </a:lnTo>
                <a:lnTo>
                  <a:pt x="361928" y="15053"/>
                </a:lnTo>
                <a:lnTo>
                  <a:pt x="361946" y="20309"/>
                </a:lnTo>
                <a:lnTo>
                  <a:pt x="361024" y="22555"/>
                </a:lnTo>
                <a:lnTo>
                  <a:pt x="357316" y="26285"/>
                </a:lnTo>
                <a:lnTo>
                  <a:pt x="355074" y="27221"/>
                </a:lnTo>
                <a:close/>
              </a:path>
              <a:path w="2800350" h="28575">
                <a:moveTo>
                  <a:pt x="393172" y="27093"/>
                </a:moveTo>
                <a:lnTo>
                  <a:pt x="380976" y="14989"/>
                </a:lnTo>
                <a:lnTo>
                  <a:pt x="381898" y="12743"/>
                </a:lnTo>
                <a:lnTo>
                  <a:pt x="385605" y="9014"/>
                </a:lnTo>
                <a:lnTo>
                  <a:pt x="387847" y="8077"/>
                </a:lnTo>
                <a:lnTo>
                  <a:pt x="393108" y="8059"/>
                </a:lnTo>
                <a:lnTo>
                  <a:pt x="395356" y="8981"/>
                </a:lnTo>
                <a:lnTo>
                  <a:pt x="399089" y="12685"/>
                </a:lnTo>
                <a:lnTo>
                  <a:pt x="400026" y="14925"/>
                </a:lnTo>
                <a:lnTo>
                  <a:pt x="400043" y="20181"/>
                </a:lnTo>
                <a:lnTo>
                  <a:pt x="399121" y="22427"/>
                </a:lnTo>
                <a:lnTo>
                  <a:pt x="395414" y="26157"/>
                </a:lnTo>
                <a:lnTo>
                  <a:pt x="393172" y="27093"/>
                </a:lnTo>
                <a:close/>
              </a:path>
              <a:path w="2800350" h="28575">
                <a:moveTo>
                  <a:pt x="431270" y="26965"/>
                </a:moveTo>
                <a:lnTo>
                  <a:pt x="419074" y="14861"/>
                </a:lnTo>
                <a:lnTo>
                  <a:pt x="419996" y="12615"/>
                </a:lnTo>
                <a:lnTo>
                  <a:pt x="423703" y="8886"/>
                </a:lnTo>
                <a:lnTo>
                  <a:pt x="425945" y="7949"/>
                </a:lnTo>
                <a:lnTo>
                  <a:pt x="431206" y="7931"/>
                </a:lnTo>
                <a:lnTo>
                  <a:pt x="433454" y="8853"/>
                </a:lnTo>
                <a:lnTo>
                  <a:pt x="437186" y="12557"/>
                </a:lnTo>
                <a:lnTo>
                  <a:pt x="438123" y="14797"/>
                </a:lnTo>
                <a:lnTo>
                  <a:pt x="438141" y="20053"/>
                </a:lnTo>
                <a:lnTo>
                  <a:pt x="437219" y="22300"/>
                </a:lnTo>
                <a:lnTo>
                  <a:pt x="433511" y="26029"/>
                </a:lnTo>
                <a:lnTo>
                  <a:pt x="431270" y="26965"/>
                </a:lnTo>
                <a:close/>
              </a:path>
              <a:path w="2800350" h="28575">
                <a:moveTo>
                  <a:pt x="469367" y="26837"/>
                </a:moveTo>
                <a:lnTo>
                  <a:pt x="457171" y="14733"/>
                </a:lnTo>
                <a:lnTo>
                  <a:pt x="458093" y="12487"/>
                </a:lnTo>
                <a:lnTo>
                  <a:pt x="461801" y="8758"/>
                </a:lnTo>
                <a:lnTo>
                  <a:pt x="464042" y="7821"/>
                </a:lnTo>
                <a:lnTo>
                  <a:pt x="469303" y="7804"/>
                </a:lnTo>
                <a:lnTo>
                  <a:pt x="471551" y="8725"/>
                </a:lnTo>
                <a:lnTo>
                  <a:pt x="475284" y="12429"/>
                </a:lnTo>
                <a:lnTo>
                  <a:pt x="476221" y="14669"/>
                </a:lnTo>
                <a:lnTo>
                  <a:pt x="476239" y="19925"/>
                </a:lnTo>
                <a:lnTo>
                  <a:pt x="475317" y="22172"/>
                </a:lnTo>
                <a:lnTo>
                  <a:pt x="471609" y="25901"/>
                </a:lnTo>
                <a:lnTo>
                  <a:pt x="469367" y="26837"/>
                </a:lnTo>
                <a:close/>
              </a:path>
              <a:path w="2800350" h="28575">
                <a:moveTo>
                  <a:pt x="507465" y="26709"/>
                </a:moveTo>
                <a:lnTo>
                  <a:pt x="495269" y="14605"/>
                </a:lnTo>
                <a:lnTo>
                  <a:pt x="496191" y="12359"/>
                </a:lnTo>
                <a:lnTo>
                  <a:pt x="499898" y="8630"/>
                </a:lnTo>
                <a:lnTo>
                  <a:pt x="502140" y="7693"/>
                </a:lnTo>
                <a:lnTo>
                  <a:pt x="507401" y="7676"/>
                </a:lnTo>
                <a:lnTo>
                  <a:pt x="509649" y="8597"/>
                </a:lnTo>
                <a:lnTo>
                  <a:pt x="513381" y="12301"/>
                </a:lnTo>
                <a:lnTo>
                  <a:pt x="514319" y="14541"/>
                </a:lnTo>
                <a:lnTo>
                  <a:pt x="514336" y="19797"/>
                </a:lnTo>
                <a:lnTo>
                  <a:pt x="513414" y="22044"/>
                </a:lnTo>
                <a:lnTo>
                  <a:pt x="509707" y="25773"/>
                </a:lnTo>
                <a:lnTo>
                  <a:pt x="507465" y="26709"/>
                </a:lnTo>
                <a:close/>
              </a:path>
              <a:path w="2800350" h="28575">
                <a:moveTo>
                  <a:pt x="545563" y="26582"/>
                </a:moveTo>
                <a:lnTo>
                  <a:pt x="533366" y="14477"/>
                </a:lnTo>
                <a:lnTo>
                  <a:pt x="534288" y="12231"/>
                </a:lnTo>
                <a:lnTo>
                  <a:pt x="537996" y="8502"/>
                </a:lnTo>
                <a:lnTo>
                  <a:pt x="540238" y="7565"/>
                </a:lnTo>
                <a:lnTo>
                  <a:pt x="545499" y="7548"/>
                </a:lnTo>
                <a:lnTo>
                  <a:pt x="547747" y="8469"/>
                </a:lnTo>
                <a:lnTo>
                  <a:pt x="551479" y="12173"/>
                </a:lnTo>
                <a:lnTo>
                  <a:pt x="552416" y="14413"/>
                </a:lnTo>
                <a:lnTo>
                  <a:pt x="552434" y="19669"/>
                </a:lnTo>
                <a:lnTo>
                  <a:pt x="551512" y="21916"/>
                </a:lnTo>
                <a:lnTo>
                  <a:pt x="547804" y="25645"/>
                </a:lnTo>
                <a:lnTo>
                  <a:pt x="545563" y="26582"/>
                </a:lnTo>
                <a:close/>
              </a:path>
              <a:path w="2800350" h="28575">
                <a:moveTo>
                  <a:pt x="583660" y="26454"/>
                </a:moveTo>
                <a:lnTo>
                  <a:pt x="571464" y="14349"/>
                </a:lnTo>
                <a:lnTo>
                  <a:pt x="572386" y="12103"/>
                </a:lnTo>
                <a:lnTo>
                  <a:pt x="576094" y="8374"/>
                </a:lnTo>
                <a:lnTo>
                  <a:pt x="578335" y="7437"/>
                </a:lnTo>
                <a:lnTo>
                  <a:pt x="583596" y="7420"/>
                </a:lnTo>
                <a:lnTo>
                  <a:pt x="585844" y="8341"/>
                </a:lnTo>
                <a:lnTo>
                  <a:pt x="589577" y="12045"/>
                </a:lnTo>
                <a:lnTo>
                  <a:pt x="590514" y="14285"/>
                </a:lnTo>
                <a:lnTo>
                  <a:pt x="590531" y="19542"/>
                </a:lnTo>
                <a:lnTo>
                  <a:pt x="589609" y="21788"/>
                </a:lnTo>
                <a:lnTo>
                  <a:pt x="585902" y="25517"/>
                </a:lnTo>
                <a:lnTo>
                  <a:pt x="583660" y="26454"/>
                </a:lnTo>
                <a:close/>
              </a:path>
              <a:path w="2800350" h="28575">
                <a:moveTo>
                  <a:pt x="621758" y="26326"/>
                </a:moveTo>
                <a:lnTo>
                  <a:pt x="609562" y="14222"/>
                </a:lnTo>
                <a:lnTo>
                  <a:pt x="610484" y="11975"/>
                </a:lnTo>
                <a:lnTo>
                  <a:pt x="614190" y="8246"/>
                </a:lnTo>
                <a:lnTo>
                  <a:pt x="616433" y="7309"/>
                </a:lnTo>
                <a:lnTo>
                  <a:pt x="621694" y="7292"/>
                </a:lnTo>
                <a:lnTo>
                  <a:pt x="623942" y="8213"/>
                </a:lnTo>
                <a:lnTo>
                  <a:pt x="627674" y="11917"/>
                </a:lnTo>
                <a:lnTo>
                  <a:pt x="628611" y="14158"/>
                </a:lnTo>
                <a:lnTo>
                  <a:pt x="628629" y="19414"/>
                </a:lnTo>
                <a:lnTo>
                  <a:pt x="627707" y="21660"/>
                </a:lnTo>
                <a:lnTo>
                  <a:pt x="624000" y="25389"/>
                </a:lnTo>
                <a:lnTo>
                  <a:pt x="621758" y="26326"/>
                </a:lnTo>
                <a:close/>
              </a:path>
              <a:path w="2800350" h="28575">
                <a:moveTo>
                  <a:pt x="659856" y="26198"/>
                </a:moveTo>
                <a:lnTo>
                  <a:pt x="647659" y="14094"/>
                </a:lnTo>
                <a:lnTo>
                  <a:pt x="648581" y="11847"/>
                </a:lnTo>
                <a:lnTo>
                  <a:pt x="652289" y="8118"/>
                </a:lnTo>
                <a:lnTo>
                  <a:pt x="654531" y="7182"/>
                </a:lnTo>
                <a:lnTo>
                  <a:pt x="659792" y="7164"/>
                </a:lnTo>
                <a:lnTo>
                  <a:pt x="662040" y="8085"/>
                </a:lnTo>
                <a:lnTo>
                  <a:pt x="665772" y="11790"/>
                </a:lnTo>
                <a:lnTo>
                  <a:pt x="666709" y="14030"/>
                </a:lnTo>
                <a:lnTo>
                  <a:pt x="666727" y="19286"/>
                </a:lnTo>
                <a:lnTo>
                  <a:pt x="665805" y="21532"/>
                </a:lnTo>
                <a:lnTo>
                  <a:pt x="662097" y="25261"/>
                </a:lnTo>
                <a:lnTo>
                  <a:pt x="659856" y="26198"/>
                </a:lnTo>
                <a:close/>
              </a:path>
              <a:path w="2800350" h="28575">
                <a:moveTo>
                  <a:pt x="697953" y="26070"/>
                </a:moveTo>
                <a:lnTo>
                  <a:pt x="685757" y="13966"/>
                </a:lnTo>
                <a:lnTo>
                  <a:pt x="686679" y="11719"/>
                </a:lnTo>
                <a:lnTo>
                  <a:pt x="690386" y="7990"/>
                </a:lnTo>
                <a:lnTo>
                  <a:pt x="692628" y="7054"/>
                </a:lnTo>
                <a:lnTo>
                  <a:pt x="697889" y="7036"/>
                </a:lnTo>
                <a:lnTo>
                  <a:pt x="700137" y="7958"/>
                </a:lnTo>
                <a:lnTo>
                  <a:pt x="703870" y="11662"/>
                </a:lnTo>
                <a:lnTo>
                  <a:pt x="704807" y="13902"/>
                </a:lnTo>
                <a:lnTo>
                  <a:pt x="704824" y="19158"/>
                </a:lnTo>
                <a:lnTo>
                  <a:pt x="703902" y="21404"/>
                </a:lnTo>
                <a:lnTo>
                  <a:pt x="700195" y="25133"/>
                </a:lnTo>
                <a:lnTo>
                  <a:pt x="697953" y="26070"/>
                </a:lnTo>
                <a:close/>
              </a:path>
              <a:path w="2800350" h="28575">
                <a:moveTo>
                  <a:pt x="736051" y="25942"/>
                </a:moveTo>
                <a:lnTo>
                  <a:pt x="723855" y="13838"/>
                </a:lnTo>
                <a:lnTo>
                  <a:pt x="724777" y="11591"/>
                </a:lnTo>
                <a:lnTo>
                  <a:pt x="728484" y="7862"/>
                </a:lnTo>
                <a:lnTo>
                  <a:pt x="730726" y="6926"/>
                </a:lnTo>
                <a:lnTo>
                  <a:pt x="735987" y="6908"/>
                </a:lnTo>
                <a:lnTo>
                  <a:pt x="738235" y="7830"/>
                </a:lnTo>
                <a:lnTo>
                  <a:pt x="741967" y="11534"/>
                </a:lnTo>
                <a:lnTo>
                  <a:pt x="742904" y="13774"/>
                </a:lnTo>
                <a:lnTo>
                  <a:pt x="742922" y="19030"/>
                </a:lnTo>
                <a:lnTo>
                  <a:pt x="742000" y="21276"/>
                </a:lnTo>
                <a:lnTo>
                  <a:pt x="738292" y="25005"/>
                </a:lnTo>
                <a:lnTo>
                  <a:pt x="736051" y="25942"/>
                </a:lnTo>
                <a:close/>
              </a:path>
              <a:path w="2800350" h="28575">
                <a:moveTo>
                  <a:pt x="774148" y="25814"/>
                </a:moveTo>
                <a:lnTo>
                  <a:pt x="761952" y="13710"/>
                </a:lnTo>
                <a:lnTo>
                  <a:pt x="762874" y="11463"/>
                </a:lnTo>
                <a:lnTo>
                  <a:pt x="766581" y="7734"/>
                </a:lnTo>
                <a:lnTo>
                  <a:pt x="768824" y="6798"/>
                </a:lnTo>
                <a:lnTo>
                  <a:pt x="774085" y="6780"/>
                </a:lnTo>
                <a:lnTo>
                  <a:pt x="776332" y="7702"/>
                </a:lnTo>
                <a:lnTo>
                  <a:pt x="780065" y="11406"/>
                </a:lnTo>
                <a:lnTo>
                  <a:pt x="781002" y="13646"/>
                </a:lnTo>
                <a:lnTo>
                  <a:pt x="781020" y="18902"/>
                </a:lnTo>
                <a:lnTo>
                  <a:pt x="780098" y="21148"/>
                </a:lnTo>
                <a:lnTo>
                  <a:pt x="776390" y="24877"/>
                </a:lnTo>
                <a:lnTo>
                  <a:pt x="774148" y="25814"/>
                </a:lnTo>
                <a:close/>
              </a:path>
              <a:path w="2800350" h="28575">
                <a:moveTo>
                  <a:pt x="812246" y="25686"/>
                </a:moveTo>
                <a:lnTo>
                  <a:pt x="800050" y="13582"/>
                </a:lnTo>
                <a:lnTo>
                  <a:pt x="800972" y="11336"/>
                </a:lnTo>
                <a:lnTo>
                  <a:pt x="804679" y="7606"/>
                </a:lnTo>
                <a:lnTo>
                  <a:pt x="806921" y="6670"/>
                </a:lnTo>
                <a:lnTo>
                  <a:pt x="812182" y="6652"/>
                </a:lnTo>
                <a:lnTo>
                  <a:pt x="814430" y="7574"/>
                </a:lnTo>
                <a:lnTo>
                  <a:pt x="818163" y="11278"/>
                </a:lnTo>
                <a:lnTo>
                  <a:pt x="819100" y="13518"/>
                </a:lnTo>
                <a:lnTo>
                  <a:pt x="819117" y="18774"/>
                </a:lnTo>
                <a:lnTo>
                  <a:pt x="818195" y="21020"/>
                </a:lnTo>
                <a:lnTo>
                  <a:pt x="814488" y="24749"/>
                </a:lnTo>
                <a:lnTo>
                  <a:pt x="812246" y="25686"/>
                </a:lnTo>
                <a:close/>
              </a:path>
              <a:path w="2800350" h="28575">
                <a:moveTo>
                  <a:pt x="850344" y="25558"/>
                </a:moveTo>
                <a:lnTo>
                  <a:pt x="838148" y="13454"/>
                </a:lnTo>
                <a:lnTo>
                  <a:pt x="839070" y="11208"/>
                </a:lnTo>
                <a:lnTo>
                  <a:pt x="842776" y="7479"/>
                </a:lnTo>
                <a:lnTo>
                  <a:pt x="845019" y="6542"/>
                </a:lnTo>
                <a:lnTo>
                  <a:pt x="850280" y="6524"/>
                </a:lnTo>
                <a:lnTo>
                  <a:pt x="852528" y="7446"/>
                </a:lnTo>
                <a:lnTo>
                  <a:pt x="856260" y="11150"/>
                </a:lnTo>
                <a:lnTo>
                  <a:pt x="857197" y="13390"/>
                </a:lnTo>
                <a:lnTo>
                  <a:pt x="857215" y="18646"/>
                </a:lnTo>
                <a:lnTo>
                  <a:pt x="856293" y="20892"/>
                </a:lnTo>
                <a:lnTo>
                  <a:pt x="852585" y="24621"/>
                </a:lnTo>
                <a:lnTo>
                  <a:pt x="850344" y="25558"/>
                </a:lnTo>
                <a:close/>
              </a:path>
              <a:path w="2800350" h="28575">
                <a:moveTo>
                  <a:pt x="888441" y="25430"/>
                </a:moveTo>
                <a:lnTo>
                  <a:pt x="876245" y="13326"/>
                </a:lnTo>
                <a:lnTo>
                  <a:pt x="877167" y="11080"/>
                </a:lnTo>
                <a:lnTo>
                  <a:pt x="880874" y="7351"/>
                </a:lnTo>
                <a:lnTo>
                  <a:pt x="883116" y="6414"/>
                </a:lnTo>
                <a:lnTo>
                  <a:pt x="888377" y="6396"/>
                </a:lnTo>
                <a:lnTo>
                  <a:pt x="890625" y="7318"/>
                </a:lnTo>
                <a:lnTo>
                  <a:pt x="894358" y="11022"/>
                </a:lnTo>
                <a:lnTo>
                  <a:pt x="895295" y="13262"/>
                </a:lnTo>
                <a:lnTo>
                  <a:pt x="895313" y="18518"/>
                </a:lnTo>
                <a:lnTo>
                  <a:pt x="894391" y="20764"/>
                </a:lnTo>
                <a:lnTo>
                  <a:pt x="890683" y="24493"/>
                </a:lnTo>
                <a:lnTo>
                  <a:pt x="888441" y="25430"/>
                </a:lnTo>
                <a:close/>
              </a:path>
              <a:path w="2800350" h="28575">
                <a:moveTo>
                  <a:pt x="926539" y="25302"/>
                </a:moveTo>
                <a:lnTo>
                  <a:pt x="914343" y="13198"/>
                </a:lnTo>
                <a:lnTo>
                  <a:pt x="915265" y="10952"/>
                </a:lnTo>
                <a:lnTo>
                  <a:pt x="918971" y="7223"/>
                </a:lnTo>
                <a:lnTo>
                  <a:pt x="921214" y="6286"/>
                </a:lnTo>
                <a:lnTo>
                  <a:pt x="926475" y="6268"/>
                </a:lnTo>
                <a:lnTo>
                  <a:pt x="928723" y="7190"/>
                </a:lnTo>
                <a:lnTo>
                  <a:pt x="932456" y="10894"/>
                </a:lnTo>
                <a:lnTo>
                  <a:pt x="933393" y="13134"/>
                </a:lnTo>
                <a:lnTo>
                  <a:pt x="933410" y="18390"/>
                </a:lnTo>
                <a:lnTo>
                  <a:pt x="932488" y="20636"/>
                </a:lnTo>
                <a:lnTo>
                  <a:pt x="928781" y="24366"/>
                </a:lnTo>
                <a:lnTo>
                  <a:pt x="926539" y="25302"/>
                </a:lnTo>
                <a:close/>
              </a:path>
              <a:path w="2800350" h="28575">
                <a:moveTo>
                  <a:pt x="964634" y="25174"/>
                </a:moveTo>
                <a:lnTo>
                  <a:pt x="952440" y="13070"/>
                </a:lnTo>
                <a:lnTo>
                  <a:pt x="953366" y="10824"/>
                </a:lnTo>
                <a:lnTo>
                  <a:pt x="957068" y="7095"/>
                </a:lnTo>
                <a:lnTo>
                  <a:pt x="959313" y="6158"/>
                </a:lnTo>
                <a:lnTo>
                  <a:pt x="964570" y="6140"/>
                </a:lnTo>
                <a:lnTo>
                  <a:pt x="966821" y="7062"/>
                </a:lnTo>
                <a:lnTo>
                  <a:pt x="970557" y="10766"/>
                </a:lnTo>
                <a:lnTo>
                  <a:pt x="971488" y="13006"/>
                </a:lnTo>
                <a:lnTo>
                  <a:pt x="971506" y="18262"/>
                </a:lnTo>
                <a:lnTo>
                  <a:pt x="970590" y="20508"/>
                </a:lnTo>
                <a:lnTo>
                  <a:pt x="966878" y="24238"/>
                </a:lnTo>
                <a:lnTo>
                  <a:pt x="964634" y="25174"/>
                </a:lnTo>
                <a:close/>
              </a:path>
              <a:path w="2800350" h="28575">
                <a:moveTo>
                  <a:pt x="1002739" y="25046"/>
                </a:moveTo>
                <a:lnTo>
                  <a:pt x="990536" y="12942"/>
                </a:lnTo>
                <a:lnTo>
                  <a:pt x="991462" y="10696"/>
                </a:lnTo>
                <a:lnTo>
                  <a:pt x="995164" y="6967"/>
                </a:lnTo>
                <a:lnTo>
                  <a:pt x="997408" y="6030"/>
                </a:lnTo>
                <a:lnTo>
                  <a:pt x="1002675" y="6012"/>
                </a:lnTo>
                <a:lnTo>
                  <a:pt x="1004916" y="6934"/>
                </a:lnTo>
                <a:lnTo>
                  <a:pt x="1008653" y="10638"/>
                </a:lnTo>
                <a:lnTo>
                  <a:pt x="1009584" y="12878"/>
                </a:lnTo>
                <a:lnTo>
                  <a:pt x="1009602" y="18134"/>
                </a:lnTo>
                <a:lnTo>
                  <a:pt x="1008685" y="20381"/>
                </a:lnTo>
                <a:lnTo>
                  <a:pt x="1004974" y="24110"/>
                </a:lnTo>
                <a:lnTo>
                  <a:pt x="1002739" y="25046"/>
                </a:lnTo>
                <a:close/>
              </a:path>
              <a:path w="2800350" h="28575">
                <a:moveTo>
                  <a:pt x="1040835" y="24918"/>
                </a:moveTo>
                <a:lnTo>
                  <a:pt x="1028632" y="12814"/>
                </a:lnTo>
                <a:lnTo>
                  <a:pt x="1029558" y="10568"/>
                </a:lnTo>
                <a:lnTo>
                  <a:pt x="1033269" y="6839"/>
                </a:lnTo>
                <a:lnTo>
                  <a:pt x="1035504" y="5902"/>
                </a:lnTo>
                <a:lnTo>
                  <a:pt x="1040771" y="5884"/>
                </a:lnTo>
                <a:lnTo>
                  <a:pt x="1043012" y="6806"/>
                </a:lnTo>
                <a:lnTo>
                  <a:pt x="1046748" y="10510"/>
                </a:lnTo>
                <a:lnTo>
                  <a:pt x="1047689" y="12750"/>
                </a:lnTo>
                <a:lnTo>
                  <a:pt x="1047707" y="18006"/>
                </a:lnTo>
                <a:lnTo>
                  <a:pt x="1046781" y="20253"/>
                </a:lnTo>
                <a:lnTo>
                  <a:pt x="1043070" y="23982"/>
                </a:lnTo>
                <a:lnTo>
                  <a:pt x="1040835" y="24918"/>
                </a:lnTo>
                <a:close/>
              </a:path>
              <a:path w="2800350" h="28575">
                <a:moveTo>
                  <a:pt x="1078930" y="24790"/>
                </a:moveTo>
                <a:lnTo>
                  <a:pt x="1066737" y="12686"/>
                </a:lnTo>
                <a:lnTo>
                  <a:pt x="1067653" y="10440"/>
                </a:lnTo>
                <a:lnTo>
                  <a:pt x="1071365" y="6711"/>
                </a:lnTo>
                <a:lnTo>
                  <a:pt x="1073600" y="5774"/>
                </a:lnTo>
                <a:lnTo>
                  <a:pt x="1078867" y="5757"/>
                </a:lnTo>
                <a:lnTo>
                  <a:pt x="1081117" y="6678"/>
                </a:lnTo>
                <a:lnTo>
                  <a:pt x="1084844" y="10382"/>
                </a:lnTo>
                <a:lnTo>
                  <a:pt x="1085785" y="12622"/>
                </a:lnTo>
                <a:lnTo>
                  <a:pt x="1085803" y="17878"/>
                </a:lnTo>
                <a:lnTo>
                  <a:pt x="1084877" y="20125"/>
                </a:lnTo>
                <a:lnTo>
                  <a:pt x="1081175" y="23854"/>
                </a:lnTo>
                <a:lnTo>
                  <a:pt x="1078930" y="24790"/>
                </a:lnTo>
                <a:close/>
              </a:path>
              <a:path w="2800350" h="28575">
                <a:moveTo>
                  <a:pt x="1117026" y="24663"/>
                </a:moveTo>
                <a:lnTo>
                  <a:pt x="1104833" y="12558"/>
                </a:lnTo>
                <a:lnTo>
                  <a:pt x="1105749" y="10312"/>
                </a:lnTo>
                <a:lnTo>
                  <a:pt x="1109461" y="6583"/>
                </a:lnTo>
                <a:lnTo>
                  <a:pt x="1111705" y="5646"/>
                </a:lnTo>
                <a:lnTo>
                  <a:pt x="1116962" y="5629"/>
                </a:lnTo>
                <a:lnTo>
                  <a:pt x="1119213" y="6550"/>
                </a:lnTo>
                <a:lnTo>
                  <a:pt x="1122940" y="10254"/>
                </a:lnTo>
                <a:lnTo>
                  <a:pt x="1123881" y="12494"/>
                </a:lnTo>
                <a:lnTo>
                  <a:pt x="1123898" y="17750"/>
                </a:lnTo>
                <a:lnTo>
                  <a:pt x="1122973" y="19997"/>
                </a:lnTo>
                <a:lnTo>
                  <a:pt x="1119271" y="23726"/>
                </a:lnTo>
                <a:lnTo>
                  <a:pt x="1117026" y="24663"/>
                </a:lnTo>
                <a:close/>
              </a:path>
              <a:path w="2800350" h="28575">
                <a:moveTo>
                  <a:pt x="1155122" y="24535"/>
                </a:moveTo>
                <a:lnTo>
                  <a:pt x="1142929" y="12430"/>
                </a:lnTo>
                <a:lnTo>
                  <a:pt x="1143854" y="10184"/>
                </a:lnTo>
                <a:lnTo>
                  <a:pt x="1147556" y="6455"/>
                </a:lnTo>
                <a:lnTo>
                  <a:pt x="1149801" y="5518"/>
                </a:lnTo>
                <a:lnTo>
                  <a:pt x="1155058" y="5501"/>
                </a:lnTo>
                <a:lnTo>
                  <a:pt x="1157309" y="6422"/>
                </a:lnTo>
                <a:lnTo>
                  <a:pt x="1161045" y="10126"/>
                </a:lnTo>
                <a:lnTo>
                  <a:pt x="1161977" y="12366"/>
                </a:lnTo>
                <a:lnTo>
                  <a:pt x="1161994" y="17623"/>
                </a:lnTo>
                <a:lnTo>
                  <a:pt x="1161078" y="19869"/>
                </a:lnTo>
                <a:lnTo>
                  <a:pt x="1157366" y="23598"/>
                </a:lnTo>
                <a:lnTo>
                  <a:pt x="1155122" y="24535"/>
                </a:lnTo>
                <a:close/>
              </a:path>
              <a:path w="2800350" h="28575">
                <a:moveTo>
                  <a:pt x="1193227" y="24407"/>
                </a:moveTo>
                <a:lnTo>
                  <a:pt x="1181024" y="12303"/>
                </a:lnTo>
                <a:lnTo>
                  <a:pt x="1181950" y="10056"/>
                </a:lnTo>
                <a:lnTo>
                  <a:pt x="1185652" y="6327"/>
                </a:lnTo>
                <a:lnTo>
                  <a:pt x="1187897" y="5390"/>
                </a:lnTo>
                <a:lnTo>
                  <a:pt x="1193163" y="5373"/>
                </a:lnTo>
                <a:lnTo>
                  <a:pt x="1195405" y="6294"/>
                </a:lnTo>
                <a:lnTo>
                  <a:pt x="1199141" y="9998"/>
                </a:lnTo>
                <a:lnTo>
                  <a:pt x="1200072" y="12239"/>
                </a:lnTo>
                <a:lnTo>
                  <a:pt x="1200090" y="17495"/>
                </a:lnTo>
                <a:lnTo>
                  <a:pt x="1199174" y="19741"/>
                </a:lnTo>
                <a:lnTo>
                  <a:pt x="1195462" y="23470"/>
                </a:lnTo>
                <a:lnTo>
                  <a:pt x="1193227" y="24407"/>
                </a:lnTo>
                <a:close/>
              </a:path>
              <a:path w="2800350" h="28575">
                <a:moveTo>
                  <a:pt x="1231323" y="24279"/>
                </a:moveTo>
                <a:lnTo>
                  <a:pt x="1219120" y="12175"/>
                </a:lnTo>
                <a:lnTo>
                  <a:pt x="1220046" y="9928"/>
                </a:lnTo>
                <a:lnTo>
                  <a:pt x="1223757" y="6199"/>
                </a:lnTo>
                <a:lnTo>
                  <a:pt x="1225992" y="5262"/>
                </a:lnTo>
                <a:lnTo>
                  <a:pt x="1231259" y="5245"/>
                </a:lnTo>
                <a:lnTo>
                  <a:pt x="1233500" y="6166"/>
                </a:lnTo>
                <a:lnTo>
                  <a:pt x="1237237" y="9871"/>
                </a:lnTo>
                <a:lnTo>
                  <a:pt x="1238177" y="12111"/>
                </a:lnTo>
                <a:lnTo>
                  <a:pt x="1238195" y="17367"/>
                </a:lnTo>
                <a:lnTo>
                  <a:pt x="1237269" y="19613"/>
                </a:lnTo>
                <a:lnTo>
                  <a:pt x="1233558" y="23342"/>
                </a:lnTo>
                <a:lnTo>
                  <a:pt x="1231323" y="24279"/>
                </a:lnTo>
                <a:close/>
              </a:path>
              <a:path w="2800350" h="28575">
                <a:moveTo>
                  <a:pt x="1269419" y="24151"/>
                </a:moveTo>
                <a:lnTo>
                  <a:pt x="1257225" y="12047"/>
                </a:lnTo>
                <a:lnTo>
                  <a:pt x="1258142" y="9800"/>
                </a:lnTo>
                <a:lnTo>
                  <a:pt x="1261853" y="6071"/>
                </a:lnTo>
                <a:lnTo>
                  <a:pt x="1264088" y="5135"/>
                </a:lnTo>
                <a:lnTo>
                  <a:pt x="1269355" y="5117"/>
                </a:lnTo>
                <a:lnTo>
                  <a:pt x="1271606" y="6038"/>
                </a:lnTo>
                <a:lnTo>
                  <a:pt x="1275332" y="9743"/>
                </a:lnTo>
                <a:lnTo>
                  <a:pt x="1276273" y="11983"/>
                </a:lnTo>
                <a:lnTo>
                  <a:pt x="1276291" y="17239"/>
                </a:lnTo>
                <a:lnTo>
                  <a:pt x="1275365" y="19485"/>
                </a:lnTo>
                <a:lnTo>
                  <a:pt x="1271663" y="23214"/>
                </a:lnTo>
                <a:lnTo>
                  <a:pt x="1269419" y="24151"/>
                </a:lnTo>
                <a:close/>
              </a:path>
              <a:path w="2800350" h="28575">
                <a:moveTo>
                  <a:pt x="1307514" y="24023"/>
                </a:moveTo>
                <a:lnTo>
                  <a:pt x="1295321" y="11919"/>
                </a:lnTo>
                <a:lnTo>
                  <a:pt x="1296237" y="9672"/>
                </a:lnTo>
                <a:lnTo>
                  <a:pt x="1299949" y="5943"/>
                </a:lnTo>
                <a:lnTo>
                  <a:pt x="1302193" y="5007"/>
                </a:lnTo>
                <a:lnTo>
                  <a:pt x="1307451" y="4989"/>
                </a:lnTo>
                <a:lnTo>
                  <a:pt x="1309701" y="5911"/>
                </a:lnTo>
                <a:lnTo>
                  <a:pt x="1313428" y="9615"/>
                </a:lnTo>
                <a:lnTo>
                  <a:pt x="1314369" y="11855"/>
                </a:lnTo>
                <a:lnTo>
                  <a:pt x="1314387" y="17111"/>
                </a:lnTo>
                <a:lnTo>
                  <a:pt x="1313461" y="19357"/>
                </a:lnTo>
                <a:lnTo>
                  <a:pt x="1309759" y="23086"/>
                </a:lnTo>
                <a:lnTo>
                  <a:pt x="1307514" y="24023"/>
                </a:lnTo>
                <a:close/>
              </a:path>
              <a:path w="2800350" h="28575">
                <a:moveTo>
                  <a:pt x="1345610" y="23895"/>
                </a:moveTo>
                <a:lnTo>
                  <a:pt x="1333417" y="11791"/>
                </a:lnTo>
                <a:lnTo>
                  <a:pt x="1334343" y="9544"/>
                </a:lnTo>
                <a:lnTo>
                  <a:pt x="1338044" y="5815"/>
                </a:lnTo>
                <a:lnTo>
                  <a:pt x="1340289" y="4879"/>
                </a:lnTo>
                <a:lnTo>
                  <a:pt x="1345546" y="4861"/>
                </a:lnTo>
                <a:lnTo>
                  <a:pt x="1347797" y="5783"/>
                </a:lnTo>
                <a:lnTo>
                  <a:pt x="1351533" y="9487"/>
                </a:lnTo>
                <a:lnTo>
                  <a:pt x="1352465" y="11727"/>
                </a:lnTo>
                <a:lnTo>
                  <a:pt x="1352482" y="16983"/>
                </a:lnTo>
                <a:lnTo>
                  <a:pt x="1351566" y="19229"/>
                </a:lnTo>
                <a:lnTo>
                  <a:pt x="1347855" y="22958"/>
                </a:lnTo>
                <a:lnTo>
                  <a:pt x="1345610" y="23895"/>
                </a:lnTo>
                <a:close/>
              </a:path>
              <a:path w="2800350" h="28575">
                <a:moveTo>
                  <a:pt x="1383715" y="23767"/>
                </a:moveTo>
                <a:lnTo>
                  <a:pt x="1371513" y="11663"/>
                </a:lnTo>
                <a:lnTo>
                  <a:pt x="1372438" y="9417"/>
                </a:lnTo>
                <a:lnTo>
                  <a:pt x="1376140" y="5687"/>
                </a:lnTo>
                <a:lnTo>
                  <a:pt x="1378385" y="4751"/>
                </a:lnTo>
                <a:lnTo>
                  <a:pt x="1383651" y="4733"/>
                </a:lnTo>
                <a:lnTo>
                  <a:pt x="1385893" y="5655"/>
                </a:lnTo>
                <a:lnTo>
                  <a:pt x="1389629" y="9359"/>
                </a:lnTo>
                <a:lnTo>
                  <a:pt x="1390560" y="11599"/>
                </a:lnTo>
                <a:lnTo>
                  <a:pt x="1390578" y="16855"/>
                </a:lnTo>
                <a:lnTo>
                  <a:pt x="1389662" y="19101"/>
                </a:lnTo>
                <a:lnTo>
                  <a:pt x="1385950" y="22830"/>
                </a:lnTo>
                <a:lnTo>
                  <a:pt x="1383715" y="23767"/>
                </a:lnTo>
                <a:close/>
              </a:path>
              <a:path w="2800350" h="28575">
                <a:moveTo>
                  <a:pt x="1421811" y="23639"/>
                </a:moveTo>
                <a:lnTo>
                  <a:pt x="1409608" y="11535"/>
                </a:lnTo>
                <a:lnTo>
                  <a:pt x="1410534" y="9289"/>
                </a:lnTo>
                <a:lnTo>
                  <a:pt x="1414245" y="5559"/>
                </a:lnTo>
                <a:lnTo>
                  <a:pt x="1416480" y="4623"/>
                </a:lnTo>
                <a:lnTo>
                  <a:pt x="1421747" y="4605"/>
                </a:lnTo>
                <a:lnTo>
                  <a:pt x="1423988" y="5527"/>
                </a:lnTo>
                <a:lnTo>
                  <a:pt x="1427725" y="9231"/>
                </a:lnTo>
                <a:lnTo>
                  <a:pt x="1428666" y="11471"/>
                </a:lnTo>
                <a:lnTo>
                  <a:pt x="1428683" y="16727"/>
                </a:lnTo>
                <a:lnTo>
                  <a:pt x="1427758" y="18973"/>
                </a:lnTo>
                <a:lnTo>
                  <a:pt x="1424046" y="22702"/>
                </a:lnTo>
                <a:lnTo>
                  <a:pt x="1421811" y="23639"/>
                </a:lnTo>
                <a:close/>
              </a:path>
              <a:path w="2800350" h="28575">
                <a:moveTo>
                  <a:pt x="1459907" y="23511"/>
                </a:moveTo>
                <a:lnTo>
                  <a:pt x="1447714" y="11407"/>
                </a:lnTo>
                <a:lnTo>
                  <a:pt x="1448630" y="9161"/>
                </a:lnTo>
                <a:lnTo>
                  <a:pt x="1452341" y="5432"/>
                </a:lnTo>
                <a:lnTo>
                  <a:pt x="1454576" y="4495"/>
                </a:lnTo>
                <a:lnTo>
                  <a:pt x="1459843" y="4477"/>
                </a:lnTo>
                <a:lnTo>
                  <a:pt x="1462094" y="5399"/>
                </a:lnTo>
                <a:lnTo>
                  <a:pt x="1465821" y="9103"/>
                </a:lnTo>
                <a:lnTo>
                  <a:pt x="1466761" y="11343"/>
                </a:lnTo>
                <a:lnTo>
                  <a:pt x="1466779" y="16599"/>
                </a:lnTo>
                <a:lnTo>
                  <a:pt x="1465853" y="18845"/>
                </a:lnTo>
                <a:lnTo>
                  <a:pt x="1462151" y="22574"/>
                </a:lnTo>
                <a:lnTo>
                  <a:pt x="1459907" y="23511"/>
                </a:lnTo>
                <a:close/>
              </a:path>
              <a:path w="2800350" h="28575">
                <a:moveTo>
                  <a:pt x="1498003" y="23383"/>
                </a:moveTo>
                <a:lnTo>
                  <a:pt x="1485809" y="11279"/>
                </a:lnTo>
                <a:lnTo>
                  <a:pt x="1486726" y="9033"/>
                </a:lnTo>
                <a:lnTo>
                  <a:pt x="1490437" y="5304"/>
                </a:lnTo>
                <a:lnTo>
                  <a:pt x="1492681" y="4367"/>
                </a:lnTo>
                <a:lnTo>
                  <a:pt x="1497939" y="4349"/>
                </a:lnTo>
                <a:lnTo>
                  <a:pt x="1500189" y="5271"/>
                </a:lnTo>
                <a:lnTo>
                  <a:pt x="1503916" y="8975"/>
                </a:lnTo>
                <a:lnTo>
                  <a:pt x="1504857" y="11215"/>
                </a:lnTo>
                <a:lnTo>
                  <a:pt x="1504875" y="16471"/>
                </a:lnTo>
                <a:lnTo>
                  <a:pt x="1503949" y="18717"/>
                </a:lnTo>
                <a:lnTo>
                  <a:pt x="1500247" y="22447"/>
                </a:lnTo>
                <a:lnTo>
                  <a:pt x="1498003" y="23383"/>
                </a:lnTo>
                <a:close/>
              </a:path>
              <a:path w="2800350" h="28575">
                <a:moveTo>
                  <a:pt x="1536098" y="23255"/>
                </a:moveTo>
                <a:lnTo>
                  <a:pt x="1523905" y="11151"/>
                </a:lnTo>
                <a:lnTo>
                  <a:pt x="1524831" y="8905"/>
                </a:lnTo>
                <a:lnTo>
                  <a:pt x="1528533" y="5176"/>
                </a:lnTo>
                <a:lnTo>
                  <a:pt x="1530777" y="4239"/>
                </a:lnTo>
                <a:lnTo>
                  <a:pt x="1536034" y="4221"/>
                </a:lnTo>
                <a:lnTo>
                  <a:pt x="1538285" y="5143"/>
                </a:lnTo>
                <a:lnTo>
                  <a:pt x="1542022" y="8847"/>
                </a:lnTo>
                <a:lnTo>
                  <a:pt x="1542953" y="11087"/>
                </a:lnTo>
                <a:lnTo>
                  <a:pt x="1542971" y="16343"/>
                </a:lnTo>
                <a:lnTo>
                  <a:pt x="1542054" y="18589"/>
                </a:lnTo>
                <a:lnTo>
                  <a:pt x="1538343" y="22319"/>
                </a:lnTo>
                <a:lnTo>
                  <a:pt x="1536098" y="23255"/>
                </a:lnTo>
                <a:close/>
              </a:path>
              <a:path w="2800350" h="28575">
                <a:moveTo>
                  <a:pt x="1574204" y="23127"/>
                </a:moveTo>
                <a:lnTo>
                  <a:pt x="1562001" y="11023"/>
                </a:lnTo>
                <a:lnTo>
                  <a:pt x="1562927" y="8777"/>
                </a:lnTo>
                <a:lnTo>
                  <a:pt x="1566628" y="5048"/>
                </a:lnTo>
                <a:lnTo>
                  <a:pt x="1568873" y="4111"/>
                </a:lnTo>
                <a:lnTo>
                  <a:pt x="1574140" y="4093"/>
                </a:lnTo>
                <a:lnTo>
                  <a:pt x="1576381" y="5015"/>
                </a:lnTo>
                <a:lnTo>
                  <a:pt x="1580117" y="8719"/>
                </a:lnTo>
                <a:lnTo>
                  <a:pt x="1581049" y="10959"/>
                </a:lnTo>
                <a:lnTo>
                  <a:pt x="1581066" y="16215"/>
                </a:lnTo>
                <a:lnTo>
                  <a:pt x="1580150" y="18461"/>
                </a:lnTo>
                <a:lnTo>
                  <a:pt x="1576439" y="22191"/>
                </a:lnTo>
                <a:lnTo>
                  <a:pt x="1574204" y="23127"/>
                </a:lnTo>
                <a:close/>
              </a:path>
              <a:path w="2800350" h="28575">
                <a:moveTo>
                  <a:pt x="1612299" y="22999"/>
                </a:moveTo>
                <a:lnTo>
                  <a:pt x="1600096" y="10895"/>
                </a:lnTo>
                <a:lnTo>
                  <a:pt x="1601022" y="8649"/>
                </a:lnTo>
                <a:lnTo>
                  <a:pt x="1604734" y="4920"/>
                </a:lnTo>
                <a:lnTo>
                  <a:pt x="1606969" y="3983"/>
                </a:lnTo>
                <a:lnTo>
                  <a:pt x="1612235" y="3965"/>
                </a:lnTo>
                <a:lnTo>
                  <a:pt x="1614477" y="4887"/>
                </a:lnTo>
                <a:lnTo>
                  <a:pt x="1618213" y="8591"/>
                </a:lnTo>
                <a:lnTo>
                  <a:pt x="1619154" y="10831"/>
                </a:lnTo>
                <a:lnTo>
                  <a:pt x="1619172" y="16087"/>
                </a:lnTo>
                <a:lnTo>
                  <a:pt x="1618246" y="18334"/>
                </a:lnTo>
                <a:lnTo>
                  <a:pt x="1614534" y="22063"/>
                </a:lnTo>
                <a:lnTo>
                  <a:pt x="1612299" y="22999"/>
                </a:lnTo>
                <a:close/>
              </a:path>
              <a:path w="2800350" h="28575">
                <a:moveTo>
                  <a:pt x="1650395" y="22871"/>
                </a:moveTo>
                <a:lnTo>
                  <a:pt x="1638202" y="10767"/>
                </a:lnTo>
                <a:lnTo>
                  <a:pt x="1639118" y="8521"/>
                </a:lnTo>
                <a:lnTo>
                  <a:pt x="1642829" y="4792"/>
                </a:lnTo>
                <a:lnTo>
                  <a:pt x="1645064" y="3855"/>
                </a:lnTo>
                <a:lnTo>
                  <a:pt x="1650331" y="3838"/>
                </a:lnTo>
                <a:lnTo>
                  <a:pt x="1652582" y="4759"/>
                </a:lnTo>
                <a:lnTo>
                  <a:pt x="1656309" y="8463"/>
                </a:lnTo>
                <a:lnTo>
                  <a:pt x="1657250" y="10703"/>
                </a:lnTo>
                <a:lnTo>
                  <a:pt x="1657267" y="15959"/>
                </a:lnTo>
                <a:lnTo>
                  <a:pt x="1656341" y="18206"/>
                </a:lnTo>
                <a:lnTo>
                  <a:pt x="1652640" y="21935"/>
                </a:lnTo>
                <a:lnTo>
                  <a:pt x="1650395" y="22871"/>
                </a:lnTo>
                <a:close/>
              </a:path>
              <a:path w="2800350" h="28575">
                <a:moveTo>
                  <a:pt x="1688491" y="22744"/>
                </a:moveTo>
                <a:lnTo>
                  <a:pt x="1676297" y="10639"/>
                </a:lnTo>
                <a:lnTo>
                  <a:pt x="1677214" y="8393"/>
                </a:lnTo>
                <a:lnTo>
                  <a:pt x="1680925" y="4664"/>
                </a:lnTo>
                <a:lnTo>
                  <a:pt x="1683170" y="3727"/>
                </a:lnTo>
                <a:lnTo>
                  <a:pt x="1688427" y="3710"/>
                </a:lnTo>
                <a:lnTo>
                  <a:pt x="1690678" y="4631"/>
                </a:lnTo>
                <a:lnTo>
                  <a:pt x="1694404" y="8335"/>
                </a:lnTo>
                <a:lnTo>
                  <a:pt x="1695345" y="10575"/>
                </a:lnTo>
                <a:lnTo>
                  <a:pt x="1695363" y="15831"/>
                </a:lnTo>
                <a:lnTo>
                  <a:pt x="1694437" y="18078"/>
                </a:lnTo>
                <a:lnTo>
                  <a:pt x="1690735" y="21807"/>
                </a:lnTo>
                <a:lnTo>
                  <a:pt x="1688491" y="22744"/>
                </a:lnTo>
                <a:close/>
              </a:path>
              <a:path w="2800350" h="28575">
                <a:moveTo>
                  <a:pt x="1726587" y="22616"/>
                </a:moveTo>
                <a:lnTo>
                  <a:pt x="1714393" y="10511"/>
                </a:lnTo>
                <a:lnTo>
                  <a:pt x="1715319" y="8265"/>
                </a:lnTo>
                <a:lnTo>
                  <a:pt x="1719021" y="4536"/>
                </a:lnTo>
                <a:lnTo>
                  <a:pt x="1721265" y="3599"/>
                </a:lnTo>
                <a:lnTo>
                  <a:pt x="1726523" y="3582"/>
                </a:lnTo>
                <a:lnTo>
                  <a:pt x="1728773" y="4503"/>
                </a:lnTo>
                <a:lnTo>
                  <a:pt x="1732510" y="8207"/>
                </a:lnTo>
                <a:lnTo>
                  <a:pt x="1733441" y="10447"/>
                </a:lnTo>
                <a:lnTo>
                  <a:pt x="1733459" y="15703"/>
                </a:lnTo>
                <a:lnTo>
                  <a:pt x="1732542" y="17950"/>
                </a:lnTo>
                <a:lnTo>
                  <a:pt x="1728831" y="21679"/>
                </a:lnTo>
                <a:lnTo>
                  <a:pt x="1726587" y="22616"/>
                </a:lnTo>
                <a:close/>
              </a:path>
              <a:path w="2800350" h="28575">
                <a:moveTo>
                  <a:pt x="1764692" y="22488"/>
                </a:moveTo>
                <a:lnTo>
                  <a:pt x="1752489" y="10383"/>
                </a:lnTo>
                <a:lnTo>
                  <a:pt x="1753415" y="8137"/>
                </a:lnTo>
                <a:lnTo>
                  <a:pt x="1757117" y="4408"/>
                </a:lnTo>
                <a:lnTo>
                  <a:pt x="1759361" y="3471"/>
                </a:lnTo>
                <a:lnTo>
                  <a:pt x="1764628" y="3454"/>
                </a:lnTo>
                <a:lnTo>
                  <a:pt x="1766869" y="4375"/>
                </a:lnTo>
                <a:lnTo>
                  <a:pt x="1770605" y="8079"/>
                </a:lnTo>
                <a:lnTo>
                  <a:pt x="1771537" y="10320"/>
                </a:lnTo>
                <a:lnTo>
                  <a:pt x="1771554" y="15576"/>
                </a:lnTo>
                <a:lnTo>
                  <a:pt x="1770638" y="17822"/>
                </a:lnTo>
                <a:lnTo>
                  <a:pt x="1766927" y="21551"/>
                </a:lnTo>
                <a:lnTo>
                  <a:pt x="1764692" y="22488"/>
                </a:lnTo>
                <a:close/>
              </a:path>
              <a:path w="2800350" h="28575">
                <a:moveTo>
                  <a:pt x="1802788" y="22360"/>
                </a:moveTo>
                <a:lnTo>
                  <a:pt x="1790585" y="10256"/>
                </a:lnTo>
                <a:lnTo>
                  <a:pt x="1791510" y="8009"/>
                </a:lnTo>
                <a:lnTo>
                  <a:pt x="1795222" y="4280"/>
                </a:lnTo>
                <a:lnTo>
                  <a:pt x="1797457" y="3343"/>
                </a:lnTo>
                <a:lnTo>
                  <a:pt x="1802724" y="3326"/>
                </a:lnTo>
                <a:lnTo>
                  <a:pt x="1804965" y="4247"/>
                </a:lnTo>
                <a:lnTo>
                  <a:pt x="1808701" y="7952"/>
                </a:lnTo>
                <a:lnTo>
                  <a:pt x="1809642" y="10192"/>
                </a:lnTo>
                <a:lnTo>
                  <a:pt x="1809660" y="15448"/>
                </a:lnTo>
                <a:lnTo>
                  <a:pt x="1808734" y="17694"/>
                </a:lnTo>
                <a:lnTo>
                  <a:pt x="1805023" y="21423"/>
                </a:lnTo>
                <a:lnTo>
                  <a:pt x="1802788" y="22360"/>
                </a:lnTo>
                <a:close/>
              </a:path>
              <a:path w="2800350" h="28575">
                <a:moveTo>
                  <a:pt x="1840883" y="22232"/>
                </a:moveTo>
                <a:lnTo>
                  <a:pt x="1828690" y="10128"/>
                </a:lnTo>
                <a:lnTo>
                  <a:pt x="1829606" y="7881"/>
                </a:lnTo>
                <a:lnTo>
                  <a:pt x="1833318" y="4152"/>
                </a:lnTo>
                <a:lnTo>
                  <a:pt x="1835553" y="3216"/>
                </a:lnTo>
                <a:lnTo>
                  <a:pt x="1840819" y="3198"/>
                </a:lnTo>
                <a:lnTo>
                  <a:pt x="1843070" y="4119"/>
                </a:lnTo>
                <a:lnTo>
                  <a:pt x="1846797" y="7824"/>
                </a:lnTo>
                <a:lnTo>
                  <a:pt x="1847738" y="10064"/>
                </a:lnTo>
                <a:lnTo>
                  <a:pt x="1847755" y="15320"/>
                </a:lnTo>
                <a:lnTo>
                  <a:pt x="1846830" y="17566"/>
                </a:lnTo>
                <a:lnTo>
                  <a:pt x="1843128" y="21295"/>
                </a:lnTo>
                <a:lnTo>
                  <a:pt x="1840883" y="22232"/>
                </a:lnTo>
                <a:close/>
              </a:path>
              <a:path w="2800350" h="28575">
                <a:moveTo>
                  <a:pt x="1878979" y="22104"/>
                </a:moveTo>
                <a:lnTo>
                  <a:pt x="1866786" y="10000"/>
                </a:lnTo>
                <a:lnTo>
                  <a:pt x="1867702" y="7753"/>
                </a:lnTo>
                <a:lnTo>
                  <a:pt x="1871413" y="4024"/>
                </a:lnTo>
                <a:lnTo>
                  <a:pt x="1873658" y="3088"/>
                </a:lnTo>
                <a:lnTo>
                  <a:pt x="1878915" y="3070"/>
                </a:lnTo>
                <a:lnTo>
                  <a:pt x="1881166" y="3992"/>
                </a:lnTo>
                <a:lnTo>
                  <a:pt x="1884893" y="7696"/>
                </a:lnTo>
                <a:lnTo>
                  <a:pt x="1885834" y="9936"/>
                </a:lnTo>
                <a:lnTo>
                  <a:pt x="1885851" y="15192"/>
                </a:lnTo>
                <a:lnTo>
                  <a:pt x="1884925" y="17438"/>
                </a:lnTo>
                <a:lnTo>
                  <a:pt x="1881224" y="21167"/>
                </a:lnTo>
                <a:lnTo>
                  <a:pt x="1878979" y="22104"/>
                </a:lnTo>
                <a:close/>
              </a:path>
              <a:path w="2800350" h="28575">
                <a:moveTo>
                  <a:pt x="1917075" y="21976"/>
                </a:moveTo>
                <a:lnTo>
                  <a:pt x="1904881" y="9872"/>
                </a:lnTo>
                <a:lnTo>
                  <a:pt x="1905807" y="7625"/>
                </a:lnTo>
                <a:lnTo>
                  <a:pt x="1909509" y="3896"/>
                </a:lnTo>
                <a:lnTo>
                  <a:pt x="1911754" y="2960"/>
                </a:lnTo>
                <a:lnTo>
                  <a:pt x="1917011" y="2942"/>
                </a:lnTo>
                <a:lnTo>
                  <a:pt x="1919262" y="3864"/>
                </a:lnTo>
                <a:lnTo>
                  <a:pt x="1922998" y="7568"/>
                </a:lnTo>
                <a:lnTo>
                  <a:pt x="1923929" y="9808"/>
                </a:lnTo>
                <a:lnTo>
                  <a:pt x="1923947" y="15064"/>
                </a:lnTo>
                <a:lnTo>
                  <a:pt x="1923031" y="17310"/>
                </a:lnTo>
                <a:lnTo>
                  <a:pt x="1919319" y="21039"/>
                </a:lnTo>
                <a:lnTo>
                  <a:pt x="1917075" y="21976"/>
                </a:lnTo>
                <a:close/>
              </a:path>
              <a:path w="2800350" h="28575">
                <a:moveTo>
                  <a:pt x="1955180" y="21848"/>
                </a:moveTo>
                <a:lnTo>
                  <a:pt x="1942977" y="9744"/>
                </a:lnTo>
                <a:lnTo>
                  <a:pt x="1943903" y="7498"/>
                </a:lnTo>
                <a:lnTo>
                  <a:pt x="1947605" y="3768"/>
                </a:lnTo>
                <a:lnTo>
                  <a:pt x="1949849" y="2832"/>
                </a:lnTo>
                <a:lnTo>
                  <a:pt x="1955116" y="2814"/>
                </a:lnTo>
                <a:lnTo>
                  <a:pt x="1957357" y="3736"/>
                </a:lnTo>
                <a:lnTo>
                  <a:pt x="1961094" y="7440"/>
                </a:lnTo>
                <a:lnTo>
                  <a:pt x="1962025" y="9680"/>
                </a:lnTo>
                <a:lnTo>
                  <a:pt x="1962043" y="14936"/>
                </a:lnTo>
                <a:lnTo>
                  <a:pt x="1961126" y="17182"/>
                </a:lnTo>
                <a:lnTo>
                  <a:pt x="1957415" y="20911"/>
                </a:lnTo>
                <a:lnTo>
                  <a:pt x="1955180" y="21848"/>
                </a:lnTo>
                <a:close/>
              </a:path>
              <a:path w="2800350" h="28575">
                <a:moveTo>
                  <a:pt x="1993276" y="21720"/>
                </a:moveTo>
                <a:lnTo>
                  <a:pt x="1981073" y="9616"/>
                </a:lnTo>
                <a:lnTo>
                  <a:pt x="1981999" y="7370"/>
                </a:lnTo>
                <a:lnTo>
                  <a:pt x="1985710" y="3640"/>
                </a:lnTo>
                <a:lnTo>
                  <a:pt x="1987945" y="2704"/>
                </a:lnTo>
                <a:lnTo>
                  <a:pt x="1993212" y="2686"/>
                </a:lnTo>
                <a:lnTo>
                  <a:pt x="1995453" y="3608"/>
                </a:lnTo>
                <a:lnTo>
                  <a:pt x="1999189" y="7312"/>
                </a:lnTo>
                <a:lnTo>
                  <a:pt x="2000130" y="9552"/>
                </a:lnTo>
                <a:lnTo>
                  <a:pt x="2000148" y="14808"/>
                </a:lnTo>
                <a:lnTo>
                  <a:pt x="1999222" y="17054"/>
                </a:lnTo>
                <a:lnTo>
                  <a:pt x="1995511" y="20783"/>
                </a:lnTo>
                <a:lnTo>
                  <a:pt x="1993276" y="21720"/>
                </a:lnTo>
                <a:close/>
              </a:path>
              <a:path w="2800350" h="28575">
                <a:moveTo>
                  <a:pt x="2031371" y="21592"/>
                </a:moveTo>
                <a:lnTo>
                  <a:pt x="2019178" y="9488"/>
                </a:lnTo>
                <a:lnTo>
                  <a:pt x="2020094" y="7242"/>
                </a:lnTo>
                <a:lnTo>
                  <a:pt x="2023806" y="3513"/>
                </a:lnTo>
                <a:lnTo>
                  <a:pt x="2026041" y="2576"/>
                </a:lnTo>
                <a:lnTo>
                  <a:pt x="2031308" y="2558"/>
                </a:lnTo>
                <a:lnTo>
                  <a:pt x="2033558" y="3480"/>
                </a:lnTo>
                <a:lnTo>
                  <a:pt x="2037285" y="7184"/>
                </a:lnTo>
                <a:lnTo>
                  <a:pt x="2038226" y="9424"/>
                </a:lnTo>
                <a:lnTo>
                  <a:pt x="2038244" y="14680"/>
                </a:lnTo>
                <a:lnTo>
                  <a:pt x="2037318" y="16926"/>
                </a:lnTo>
                <a:lnTo>
                  <a:pt x="2033616" y="20655"/>
                </a:lnTo>
                <a:lnTo>
                  <a:pt x="2031371" y="21592"/>
                </a:lnTo>
                <a:close/>
              </a:path>
              <a:path w="2800350" h="28575">
                <a:moveTo>
                  <a:pt x="2069467" y="21464"/>
                </a:moveTo>
                <a:lnTo>
                  <a:pt x="2057274" y="9360"/>
                </a:lnTo>
                <a:lnTo>
                  <a:pt x="2058190" y="7114"/>
                </a:lnTo>
                <a:lnTo>
                  <a:pt x="2061902" y="3385"/>
                </a:lnTo>
                <a:lnTo>
                  <a:pt x="2064146" y="2448"/>
                </a:lnTo>
                <a:lnTo>
                  <a:pt x="2069403" y="2430"/>
                </a:lnTo>
                <a:lnTo>
                  <a:pt x="2071654" y="3352"/>
                </a:lnTo>
                <a:lnTo>
                  <a:pt x="2075381" y="7056"/>
                </a:lnTo>
                <a:lnTo>
                  <a:pt x="2076322" y="9296"/>
                </a:lnTo>
                <a:lnTo>
                  <a:pt x="2076339" y="14552"/>
                </a:lnTo>
                <a:lnTo>
                  <a:pt x="2075414" y="16798"/>
                </a:lnTo>
                <a:lnTo>
                  <a:pt x="2071712" y="20527"/>
                </a:lnTo>
                <a:lnTo>
                  <a:pt x="2069467" y="21464"/>
                </a:lnTo>
                <a:close/>
              </a:path>
              <a:path w="2800350" h="28575">
                <a:moveTo>
                  <a:pt x="2107563" y="21336"/>
                </a:moveTo>
                <a:lnTo>
                  <a:pt x="2095370" y="9232"/>
                </a:lnTo>
                <a:lnTo>
                  <a:pt x="2096295" y="6986"/>
                </a:lnTo>
                <a:lnTo>
                  <a:pt x="2099997" y="3257"/>
                </a:lnTo>
                <a:lnTo>
                  <a:pt x="2102242" y="2320"/>
                </a:lnTo>
                <a:lnTo>
                  <a:pt x="2107499" y="2302"/>
                </a:lnTo>
                <a:lnTo>
                  <a:pt x="2109750" y="3224"/>
                </a:lnTo>
                <a:lnTo>
                  <a:pt x="2113486" y="6928"/>
                </a:lnTo>
                <a:lnTo>
                  <a:pt x="2114417" y="9168"/>
                </a:lnTo>
                <a:lnTo>
                  <a:pt x="2114435" y="14424"/>
                </a:lnTo>
                <a:lnTo>
                  <a:pt x="2113519" y="16670"/>
                </a:lnTo>
                <a:lnTo>
                  <a:pt x="2109807" y="20400"/>
                </a:lnTo>
                <a:lnTo>
                  <a:pt x="2107563" y="21336"/>
                </a:lnTo>
                <a:close/>
              </a:path>
              <a:path w="2800350" h="28575">
                <a:moveTo>
                  <a:pt x="2145668" y="21208"/>
                </a:moveTo>
                <a:lnTo>
                  <a:pt x="2133465" y="9104"/>
                </a:lnTo>
                <a:lnTo>
                  <a:pt x="2134391" y="6858"/>
                </a:lnTo>
                <a:lnTo>
                  <a:pt x="2138093" y="3129"/>
                </a:lnTo>
                <a:lnTo>
                  <a:pt x="2140338" y="2192"/>
                </a:lnTo>
                <a:lnTo>
                  <a:pt x="2145604" y="2174"/>
                </a:lnTo>
                <a:lnTo>
                  <a:pt x="2147845" y="3096"/>
                </a:lnTo>
                <a:lnTo>
                  <a:pt x="2151582" y="6800"/>
                </a:lnTo>
                <a:lnTo>
                  <a:pt x="2152513" y="9040"/>
                </a:lnTo>
                <a:lnTo>
                  <a:pt x="2152531" y="14296"/>
                </a:lnTo>
                <a:lnTo>
                  <a:pt x="2151615" y="16542"/>
                </a:lnTo>
                <a:lnTo>
                  <a:pt x="2147903" y="20272"/>
                </a:lnTo>
                <a:lnTo>
                  <a:pt x="2145668" y="21208"/>
                </a:lnTo>
                <a:close/>
              </a:path>
              <a:path w="2800350" h="28575">
                <a:moveTo>
                  <a:pt x="2183764" y="21080"/>
                </a:moveTo>
                <a:lnTo>
                  <a:pt x="2171561" y="8976"/>
                </a:lnTo>
                <a:lnTo>
                  <a:pt x="2172487" y="6730"/>
                </a:lnTo>
                <a:lnTo>
                  <a:pt x="2176198" y="3001"/>
                </a:lnTo>
                <a:lnTo>
                  <a:pt x="2178433" y="2064"/>
                </a:lnTo>
                <a:lnTo>
                  <a:pt x="2183700" y="2046"/>
                </a:lnTo>
                <a:lnTo>
                  <a:pt x="2185941" y="2968"/>
                </a:lnTo>
                <a:lnTo>
                  <a:pt x="2189678" y="6672"/>
                </a:lnTo>
                <a:lnTo>
                  <a:pt x="2190618" y="8912"/>
                </a:lnTo>
                <a:lnTo>
                  <a:pt x="2190636" y="14168"/>
                </a:lnTo>
                <a:lnTo>
                  <a:pt x="2189710" y="16415"/>
                </a:lnTo>
                <a:lnTo>
                  <a:pt x="2185999" y="20144"/>
                </a:lnTo>
                <a:lnTo>
                  <a:pt x="2183764" y="21080"/>
                </a:lnTo>
                <a:close/>
              </a:path>
              <a:path w="2800350" h="28575">
                <a:moveTo>
                  <a:pt x="2221860" y="20952"/>
                </a:moveTo>
                <a:lnTo>
                  <a:pt x="2209666" y="8848"/>
                </a:lnTo>
                <a:lnTo>
                  <a:pt x="2210583" y="6602"/>
                </a:lnTo>
                <a:lnTo>
                  <a:pt x="2214294" y="2873"/>
                </a:lnTo>
                <a:lnTo>
                  <a:pt x="2216529" y="1936"/>
                </a:lnTo>
                <a:lnTo>
                  <a:pt x="2221796" y="1919"/>
                </a:lnTo>
                <a:lnTo>
                  <a:pt x="2224046" y="2840"/>
                </a:lnTo>
                <a:lnTo>
                  <a:pt x="2227773" y="6544"/>
                </a:lnTo>
                <a:lnTo>
                  <a:pt x="2228714" y="8784"/>
                </a:lnTo>
                <a:lnTo>
                  <a:pt x="2228732" y="14040"/>
                </a:lnTo>
                <a:lnTo>
                  <a:pt x="2227806" y="16287"/>
                </a:lnTo>
                <a:lnTo>
                  <a:pt x="2224104" y="20016"/>
                </a:lnTo>
                <a:lnTo>
                  <a:pt x="2221860" y="20952"/>
                </a:lnTo>
                <a:close/>
              </a:path>
              <a:path w="2800350" h="28575">
                <a:moveTo>
                  <a:pt x="2259955" y="20824"/>
                </a:moveTo>
                <a:lnTo>
                  <a:pt x="2247762" y="8720"/>
                </a:lnTo>
                <a:lnTo>
                  <a:pt x="2248678" y="6474"/>
                </a:lnTo>
                <a:lnTo>
                  <a:pt x="2252390" y="2745"/>
                </a:lnTo>
                <a:lnTo>
                  <a:pt x="2254634" y="1808"/>
                </a:lnTo>
                <a:lnTo>
                  <a:pt x="2259891" y="1791"/>
                </a:lnTo>
                <a:lnTo>
                  <a:pt x="2262142" y="2712"/>
                </a:lnTo>
                <a:lnTo>
                  <a:pt x="2265869" y="6416"/>
                </a:lnTo>
                <a:lnTo>
                  <a:pt x="2266810" y="8656"/>
                </a:lnTo>
                <a:lnTo>
                  <a:pt x="2266828" y="13912"/>
                </a:lnTo>
                <a:lnTo>
                  <a:pt x="2265902" y="16159"/>
                </a:lnTo>
                <a:lnTo>
                  <a:pt x="2262200" y="19888"/>
                </a:lnTo>
                <a:lnTo>
                  <a:pt x="2259955" y="20824"/>
                </a:lnTo>
                <a:close/>
              </a:path>
              <a:path w="2800350" h="28575">
                <a:moveTo>
                  <a:pt x="2298051" y="20697"/>
                </a:moveTo>
                <a:lnTo>
                  <a:pt x="2285858" y="8592"/>
                </a:lnTo>
                <a:lnTo>
                  <a:pt x="2286784" y="6346"/>
                </a:lnTo>
                <a:lnTo>
                  <a:pt x="2290485" y="2617"/>
                </a:lnTo>
                <a:lnTo>
                  <a:pt x="2292730" y="1680"/>
                </a:lnTo>
                <a:lnTo>
                  <a:pt x="2297987" y="1663"/>
                </a:lnTo>
                <a:lnTo>
                  <a:pt x="2300238" y="2584"/>
                </a:lnTo>
                <a:lnTo>
                  <a:pt x="2303974" y="6288"/>
                </a:lnTo>
                <a:lnTo>
                  <a:pt x="2304906" y="8528"/>
                </a:lnTo>
                <a:lnTo>
                  <a:pt x="2304923" y="13784"/>
                </a:lnTo>
                <a:lnTo>
                  <a:pt x="2304007" y="16031"/>
                </a:lnTo>
                <a:lnTo>
                  <a:pt x="2300296" y="19760"/>
                </a:lnTo>
                <a:lnTo>
                  <a:pt x="2298051" y="20697"/>
                </a:lnTo>
                <a:close/>
              </a:path>
              <a:path w="2800350" h="28575">
                <a:moveTo>
                  <a:pt x="2336156" y="20569"/>
                </a:moveTo>
                <a:lnTo>
                  <a:pt x="2323954" y="8464"/>
                </a:lnTo>
                <a:lnTo>
                  <a:pt x="2324879" y="6218"/>
                </a:lnTo>
                <a:lnTo>
                  <a:pt x="2328581" y="2489"/>
                </a:lnTo>
                <a:lnTo>
                  <a:pt x="2330826" y="1552"/>
                </a:lnTo>
                <a:lnTo>
                  <a:pt x="2336092" y="1535"/>
                </a:lnTo>
                <a:lnTo>
                  <a:pt x="2338334" y="2456"/>
                </a:lnTo>
                <a:lnTo>
                  <a:pt x="2342070" y="6160"/>
                </a:lnTo>
                <a:lnTo>
                  <a:pt x="2343001" y="8401"/>
                </a:lnTo>
                <a:lnTo>
                  <a:pt x="2343019" y="13657"/>
                </a:lnTo>
                <a:lnTo>
                  <a:pt x="2342103" y="15903"/>
                </a:lnTo>
                <a:lnTo>
                  <a:pt x="2338391" y="19632"/>
                </a:lnTo>
                <a:lnTo>
                  <a:pt x="2336156" y="20569"/>
                </a:lnTo>
                <a:close/>
              </a:path>
              <a:path w="2800350" h="28575">
                <a:moveTo>
                  <a:pt x="2374252" y="20441"/>
                </a:moveTo>
                <a:lnTo>
                  <a:pt x="2362049" y="8337"/>
                </a:lnTo>
                <a:lnTo>
                  <a:pt x="2362975" y="6090"/>
                </a:lnTo>
                <a:lnTo>
                  <a:pt x="2366686" y="2361"/>
                </a:lnTo>
                <a:lnTo>
                  <a:pt x="2368921" y="1424"/>
                </a:lnTo>
                <a:lnTo>
                  <a:pt x="2374188" y="1407"/>
                </a:lnTo>
                <a:lnTo>
                  <a:pt x="2376429" y="2328"/>
                </a:lnTo>
                <a:lnTo>
                  <a:pt x="2380166" y="6033"/>
                </a:lnTo>
                <a:lnTo>
                  <a:pt x="2381107" y="8273"/>
                </a:lnTo>
                <a:lnTo>
                  <a:pt x="2381124" y="13529"/>
                </a:lnTo>
                <a:lnTo>
                  <a:pt x="2380198" y="15775"/>
                </a:lnTo>
                <a:lnTo>
                  <a:pt x="2376487" y="19504"/>
                </a:lnTo>
                <a:lnTo>
                  <a:pt x="2374252" y="20441"/>
                </a:lnTo>
                <a:close/>
              </a:path>
              <a:path w="2800350" h="28575">
                <a:moveTo>
                  <a:pt x="2412348" y="20313"/>
                </a:moveTo>
                <a:lnTo>
                  <a:pt x="2400155" y="8209"/>
                </a:lnTo>
                <a:lnTo>
                  <a:pt x="2401071" y="5962"/>
                </a:lnTo>
                <a:lnTo>
                  <a:pt x="2404782" y="2233"/>
                </a:lnTo>
                <a:lnTo>
                  <a:pt x="2407017" y="1297"/>
                </a:lnTo>
                <a:lnTo>
                  <a:pt x="2412284" y="1279"/>
                </a:lnTo>
                <a:lnTo>
                  <a:pt x="2414535" y="2200"/>
                </a:lnTo>
                <a:lnTo>
                  <a:pt x="2418261" y="5905"/>
                </a:lnTo>
                <a:lnTo>
                  <a:pt x="2419202" y="8145"/>
                </a:lnTo>
                <a:lnTo>
                  <a:pt x="2419220" y="13401"/>
                </a:lnTo>
                <a:lnTo>
                  <a:pt x="2418294" y="15647"/>
                </a:lnTo>
                <a:lnTo>
                  <a:pt x="2414592" y="19376"/>
                </a:lnTo>
                <a:lnTo>
                  <a:pt x="2412348" y="20313"/>
                </a:lnTo>
                <a:close/>
              </a:path>
              <a:path w="2800350" h="28575">
                <a:moveTo>
                  <a:pt x="2450444" y="20185"/>
                </a:moveTo>
                <a:lnTo>
                  <a:pt x="2438250" y="8081"/>
                </a:lnTo>
                <a:lnTo>
                  <a:pt x="2439167" y="5834"/>
                </a:lnTo>
                <a:lnTo>
                  <a:pt x="2442878" y="2105"/>
                </a:lnTo>
                <a:lnTo>
                  <a:pt x="2445122" y="1169"/>
                </a:lnTo>
                <a:lnTo>
                  <a:pt x="2450380" y="1151"/>
                </a:lnTo>
                <a:lnTo>
                  <a:pt x="2452630" y="2073"/>
                </a:lnTo>
                <a:lnTo>
                  <a:pt x="2456357" y="5777"/>
                </a:lnTo>
                <a:lnTo>
                  <a:pt x="2457298" y="8017"/>
                </a:lnTo>
                <a:lnTo>
                  <a:pt x="2457316" y="13273"/>
                </a:lnTo>
                <a:lnTo>
                  <a:pt x="2456390" y="15519"/>
                </a:lnTo>
                <a:lnTo>
                  <a:pt x="2452688" y="19248"/>
                </a:lnTo>
                <a:lnTo>
                  <a:pt x="2450444" y="20185"/>
                </a:lnTo>
                <a:close/>
              </a:path>
              <a:path w="2800350" h="28575">
                <a:moveTo>
                  <a:pt x="2488539" y="20057"/>
                </a:moveTo>
                <a:lnTo>
                  <a:pt x="2476346" y="7953"/>
                </a:lnTo>
                <a:lnTo>
                  <a:pt x="2477272" y="5706"/>
                </a:lnTo>
                <a:lnTo>
                  <a:pt x="2480974" y="1977"/>
                </a:lnTo>
                <a:lnTo>
                  <a:pt x="2483218" y="1041"/>
                </a:lnTo>
                <a:lnTo>
                  <a:pt x="2488475" y="1023"/>
                </a:lnTo>
                <a:lnTo>
                  <a:pt x="2490726" y="1945"/>
                </a:lnTo>
                <a:lnTo>
                  <a:pt x="2494462" y="5649"/>
                </a:lnTo>
                <a:lnTo>
                  <a:pt x="2495394" y="7889"/>
                </a:lnTo>
                <a:lnTo>
                  <a:pt x="2495411" y="13145"/>
                </a:lnTo>
                <a:lnTo>
                  <a:pt x="2494495" y="15391"/>
                </a:lnTo>
                <a:lnTo>
                  <a:pt x="2490784" y="19120"/>
                </a:lnTo>
                <a:lnTo>
                  <a:pt x="2488539" y="20057"/>
                </a:lnTo>
                <a:close/>
              </a:path>
              <a:path w="2800350" h="28575">
                <a:moveTo>
                  <a:pt x="2526645" y="19929"/>
                </a:moveTo>
                <a:lnTo>
                  <a:pt x="2514442" y="7825"/>
                </a:lnTo>
                <a:lnTo>
                  <a:pt x="2515368" y="5578"/>
                </a:lnTo>
                <a:lnTo>
                  <a:pt x="2519069" y="1849"/>
                </a:lnTo>
                <a:lnTo>
                  <a:pt x="2521314" y="913"/>
                </a:lnTo>
                <a:lnTo>
                  <a:pt x="2526581" y="895"/>
                </a:lnTo>
                <a:lnTo>
                  <a:pt x="2528822" y="1817"/>
                </a:lnTo>
                <a:lnTo>
                  <a:pt x="2532558" y="5521"/>
                </a:lnTo>
                <a:lnTo>
                  <a:pt x="2533490" y="7761"/>
                </a:lnTo>
                <a:lnTo>
                  <a:pt x="2533507" y="13017"/>
                </a:lnTo>
                <a:lnTo>
                  <a:pt x="2532591" y="15263"/>
                </a:lnTo>
                <a:lnTo>
                  <a:pt x="2528880" y="18992"/>
                </a:lnTo>
                <a:lnTo>
                  <a:pt x="2526645" y="19929"/>
                </a:lnTo>
                <a:close/>
              </a:path>
              <a:path w="2800350" h="28575">
                <a:moveTo>
                  <a:pt x="2564740" y="19801"/>
                </a:moveTo>
                <a:lnTo>
                  <a:pt x="2552537" y="7697"/>
                </a:lnTo>
                <a:lnTo>
                  <a:pt x="2553463" y="5451"/>
                </a:lnTo>
                <a:lnTo>
                  <a:pt x="2557175" y="1721"/>
                </a:lnTo>
                <a:lnTo>
                  <a:pt x="2559410" y="785"/>
                </a:lnTo>
                <a:lnTo>
                  <a:pt x="2564676" y="767"/>
                </a:lnTo>
                <a:lnTo>
                  <a:pt x="2566918" y="1689"/>
                </a:lnTo>
                <a:lnTo>
                  <a:pt x="2570654" y="5393"/>
                </a:lnTo>
                <a:lnTo>
                  <a:pt x="2571595" y="7633"/>
                </a:lnTo>
                <a:lnTo>
                  <a:pt x="2571612" y="12889"/>
                </a:lnTo>
                <a:lnTo>
                  <a:pt x="2570687" y="15135"/>
                </a:lnTo>
                <a:lnTo>
                  <a:pt x="2566975" y="18864"/>
                </a:lnTo>
                <a:lnTo>
                  <a:pt x="2564740" y="19801"/>
                </a:lnTo>
                <a:close/>
              </a:path>
              <a:path w="2800350" h="28575">
                <a:moveTo>
                  <a:pt x="2602836" y="19673"/>
                </a:moveTo>
                <a:lnTo>
                  <a:pt x="2590643" y="7569"/>
                </a:lnTo>
                <a:lnTo>
                  <a:pt x="2591559" y="5323"/>
                </a:lnTo>
                <a:lnTo>
                  <a:pt x="2595270" y="1594"/>
                </a:lnTo>
                <a:lnTo>
                  <a:pt x="2597505" y="657"/>
                </a:lnTo>
                <a:lnTo>
                  <a:pt x="2602772" y="639"/>
                </a:lnTo>
                <a:lnTo>
                  <a:pt x="2605023" y="1561"/>
                </a:lnTo>
                <a:lnTo>
                  <a:pt x="2608750" y="5265"/>
                </a:lnTo>
                <a:lnTo>
                  <a:pt x="2609691" y="7505"/>
                </a:lnTo>
                <a:lnTo>
                  <a:pt x="2609708" y="12761"/>
                </a:lnTo>
                <a:lnTo>
                  <a:pt x="2608782" y="15007"/>
                </a:lnTo>
                <a:lnTo>
                  <a:pt x="2605081" y="18736"/>
                </a:lnTo>
                <a:lnTo>
                  <a:pt x="2602836" y="19673"/>
                </a:lnTo>
                <a:close/>
              </a:path>
              <a:path w="2800350" h="28575">
                <a:moveTo>
                  <a:pt x="2640932" y="19545"/>
                </a:moveTo>
                <a:lnTo>
                  <a:pt x="2628738" y="7441"/>
                </a:lnTo>
                <a:lnTo>
                  <a:pt x="2629655" y="5195"/>
                </a:lnTo>
                <a:lnTo>
                  <a:pt x="2633366" y="1466"/>
                </a:lnTo>
                <a:lnTo>
                  <a:pt x="2635611" y="529"/>
                </a:lnTo>
                <a:lnTo>
                  <a:pt x="2640868" y="511"/>
                </a:lnTo>
                <a:lnTo>
                  <a:pt x="2643119" y="1433"/>
                </a:lnTo>
                <a:lnTo>
                  <a:pt x="2646845" y="5137"/>
                </a:lnTo>
                <a:lnTo>
                  <a:pt x="2647786" y="7377"/>
                </a:lnTo>
                <a:lnTo>
                  <a:pt x="2647804" y="12633"/>
                </a:lnTo>
                <a:lnTo>
                  <a:pt x="2646878" y="14879"/>
                </a:lnTo>
                <a:lnTo>
                  <a:pt x="2643176" y="18608"/>
                </a:lnTo>
                <a:lnTo>
                  <a:pt x="2640932" y="19545"/>
                </a:lnTo>
                <a:close/>
              </a:path>
              <a:path w="2800350" h="28575">
                <a:moveTo>
                  <a:pt x="2679027" y="19417"/>
                </a:moveTo>
                <a:lnTo>
                  <a:pt x="2666834" y="7313"/>
                </a:lnTo>
                <a:lnTo>
                  <a:pt x="2667760" y="5067"/>
                </a:lnTo>
                <a:lnTo>
                  <a:pt x="2671462" y="1338"/>
                </a:lnTo>
                <a:lnTo>
                  <a:pt x="2673706" y="401"/>
                </a:lnTo>
                <a:lnTo>
                  <a:pt x="2678964" y="383"/>
                </a:lnTo>
                <a:lnTo>
                  <a:pt x="2681214" y="1305"/>
                </a:lnTo>
                <a:lnTo>
                  <a:pt x="2684951" y="5009"/>
                </a:lnTo>
                <a:lnTo>
                  <a:pt x="2685882" y="7249"/>
                </a:lnTo>
                <a:lnTo>
                  <a:pt x="2685900" y="12505"/>
                </a:lnTo>
                <a:lnTo>
                  <a:pt x="2684983" y="14751"/>
                </a:lnTo>
                <a:lnTo>
                  <a:pt x="2681272" y="18481"/>
                </a:lnTo>
                <a:lnTo>
                  <a:pt x="2679027" y="19417"/>
                </a:lnTo>
                <a:close/>
              </a:path>
              <a:path w="2800350" h="28575">
                <a:moveTo>
                  <a:pt x="2717133" y="19289"/>
                </a:moveTo>
                <a:lnTo>
                  <a:pt x="2704930" y="7185"/>
                </a:lnTo>
                <a:lnTo>
                  <a:pt x="2705856" y="4939"/>
                </a:lnTo>
                <a:lnTo>
                  <a:pt x="2709558" y="1210"/>
                </a:lnTo>
                <a:lnTo>
                  <a:pt x="2711802" y="273"/>
                </a:lnTo>
                <a:lnTo>
                  <a:pt x="2717069" y="255"/>
                </a:lnTo>
                <a:lnTo>
                  <a:pt x="2719310" y="1177"/>
                </a:lnTo>
                <a:lnTo>
                  <a:pt x="2723046" y="4881"/>
                </a:lnTo>
                <a:lnTo>
                  <a:pt x="2723978" y="7121"/>
                </a:lnTo>
                <a:lnTo>
                  <a:pt x="2723995" y="12377"/>
                </a:lnTo>
                <a:lnTo>
                  <a:pt x="2723079" y="14623"/>
                </a:lnTo>
                <a:lnTo>
                  <a:pt x="2719368" y="18353"/>
                </a:lnTo>
                <a:lnTo>
                  <a:pt x="2717133" y="19289"/>
                </a:lnTo>
                <a:close/>
              </a:path>
              <a:path w="2800350" h="28575">
                <a:moveTo>
                  <a:pt x="2755228" y="19161"/>
                </a:moveTo>
                <a:lnTo>
                  <a:pt x="2743026" y="7057"/>
                </a:lnTo>
                <a:lnTo>
                  <a:pt x="2743951" y="4811"/>
                </a:lnTo>
                <a:lnTo>
                  <a:pt x="2747663" y="1082"/>
                </a:lnTo>
                <a:lnTo>
                  <a:pt x="2749898" y="145"/>
                </a:lnTo>
                <a:lnTo>
                  <a:pt x="2755165" y="127"/>
                </a:lnTo>
                <a:lnTo>
                  <a:pt x="2757406" y="1049"/>
                </a:lnTo>
                <a:lnTo>
                  <a:pt x="2761142" y="4753"/>
                </a:lnTo>
                <a:lnTo>
                  <a:pt x="2762083" y="6993"/>
                </a:lnTo>
                <a:lnTo>
                  <a:pt x="2762101" y="12249"/>
                </a:lnTo>
                <a:lnTo>
                  <a:pt x="2761175" y="14496"/>
                </a:lnTo>
                <a:lnTo>
                  <a:pt x="2757463" y="18225"/>
                </a:lnTo>
                <a:lnTo>
                  <a:pt x="2755228" y="19161"/>
                </a:lnTo>
                <a:close/>
              </a:path>
              <a:path w="2800350" h="28575">
                <a:moveTo>
                  <a:pt x="2793324" y="19033"/>
                </a:moveTo>
                <a:lnTo>
                  <a:pt x="2781131" y="6929"/>
                </a:lnTo>
                <a:lnTo>
                  <a:pt x="2782047" y="4683"/>
                </a:lnTo>
                <a:lnTo>
                  <a:pt x="2785759" y="954"/>
                </a:lnTo>
                <a:lnTo>
                  <a:pt x="2787994" y="17"/>
                </a:lnTo>
                <a:lnTo>
                  <a:pt x="2793260" y="0"/>
                </a:lnTo>
                <a:lnTo>
                  <a:pt x="2795511" y="921"/>
                </a:lnTo>
                <a:lnTo>
                  <a:pt x="2799238" y="4625"/>
                </a:lnTo>
                <a:lnTo>
                  <a:pt x="2800179" y="6865"/>
                </a:lnTo>
                <a:lnTo>
                  <a:pt x="2800196" y="12121"/>
                </a:lnTo>
                <a:lnTo>
                  <a:pt x="2799271" y="14368"/>
                </a:lnTo>
                <a:lnTo>
                  <a:pt x="2795569" y="18097"/>
                </a:lnTo>
                <a:lnTo>
                  <a:pt x="2793324" y="19033"/>
                </a:lnTo>
                <a:close/>
              </a:path>
            </a:pathLst>
          </a:custGeom>
          <a:solidFill>
            <a:srgbClr val="000000"/>
          </a:solidFill>
        </p:spPr>
        <p:txBody>
          <a:bodyPr wrap="square" lIns="0" tIns="0" rIns="0" bIns="0" rtlCol="0"/>
          <a:lstStyle/>
          <a:p/>
        </p:txBody>
      </p:sp>
      <p:sp>
        <p:nvSpPr>
          <p:cNvPr id="27" name="object 27"/>
          <p:cNvSpPr txBox="1"/>
          <p:nvPr/>
        </p:nvSpPr>
        <p:spPr>
          <a:xfrm>
            <a:off x="742950" y="3039745"/>
            <a:ext cx="3124835" cy="3126105"/>
          </a:xfrm>
          <a:prstGeom prst="rect">
            <a:avLst/>
          </a:prstGeom>
        </p:spPr>
        <p:txBody>
          <a:bodyPr vert="horz" wrap="square" lIns="0" tIns="12065" rIns="0" bIns="0" rtlCol="0">
            <a:spAutoFit/>
          </a:bodyPr>
          <a:lstStyle/>
          <a:p>
            <a:pPr marL="12700">
              <a:lnSpc>
                <a:spcPct val="100000"/>
              </a:lnSpc>
              <a:spcBef>
                <a:spcPts val="95"/>
              </a:spcBef>
            </a:pPr>
            <a:r>
              <a:rPr sz="1800" spc="15" dirty="0">
                <a:latin typeface="Lucida Sans Unicode" panose="020B0602030504020204"/>
                <a:cs typeface="Lucida Sans Unicode" panose="020B0602030504020204"/>
              </a:rPr>
              <a:t>Pen</a:t>
            </a:r>
            <a:r>
              <a:rPr lang="en-US" sz="1800" spc="15" dirty="0">
                <a:latin typeface="Lucida Sans Unicode" panose="020B0602030504020204"/>
                <a:cs typeface="Lucida Sans Unicode" panose="020B0602030504020204"/>
              </a:rPr>
              <a:t>emu</a:t>
            </a:r>
            <a:endParaRPr sz="1800">
              <a:latin typeface="Lucida Sans Unicode" panose="020B0602030504020204"/>
              <a:cs typeface="Lucida Sans Unicode" panose="020B0602030504020204"/>
            </a:endParaRPr>
          </a:p>
          <a:p>
            <a:pPr marL="12700" marR="814705">
              <a:lnSpc>
                <a:spcPct val="205000"/>
              </a:lnSpc>
            </a:pPr>
            <a:r>
              <a:rPr sz="1800" spc="5" dirty="0">
                <a:latin typeface="Lucida Sans Unicode" panose="020B0602030504020204"/>
                <a:cs typeface="Lucida Sans Unicode" panose="020B0602030504020204"/>
              </a:rPr>
              <a:t>Kata</a:t>
            </a:r>
            <a:r>
              <a:rPr sz="1800" spc="-130" dirty="0">
                <a:latin typeface="Lucida Sans Unicode" panose="020B0602030504020204"/>
                <a:cs typeface="Lucida Sans Unicode" panose="020B0602030504020204"/>
              </a:rPr>
              <a:t> </a:t>
            </a:r>
            <a:r>
              <a:rPr sz="1800" spc="15" dirty="0">
                <a:latin typeface="Lucida Sans Unicode" panose="020B0602030504020204"/>
                <a:cs typeface="Lucida Sans Unicode" panose="020B0602030504020204"/>
              </a:rPr>
              <a:t>Pengantar  </a:t>
            </a:r>
            <a:r>
              <a:rPr sz="1800" spc="20" dirty="0">
                <a:latin typeface="Lucida Sans Unicode" panose="020B0602030504020204"/>
                <a:cs typeface="Lucida Sans Unicode" panose="020B0602030504020204"/>
              </a:rPr>
              <a:t>Daftar</a:t>
            </a:r>
            <a:r>
              <a:rPr sz="1800" spc="-140" dirty="0">
                <a:latin typeface="Lucida Sans Unicode" panose="020B0602030504020204"/>
                <a:cs typeface="Lucida Sans Unicode" panose="020B0602030504020204"/>
              </a:rPr>
              <a:t> </a:t>
            </a:r>
            <a:r>
              <a:rPr sz="1800" spc="-15" dirty="0">
                <a:latin typeface="Lucida Sans Unicode" panose="020B0602030504020204"/>
                <a:cs typeface="Lucida Sans Unicode" panose="020B0602030504020204"/>
              </a:rPr>
              <a:t>Isi</a:t>
            </a:r>
            <a:endParaRPr sz="1800">
              <a:latin typeface="Lucida Sans Unicode" panose="020B0602030504020204"/>
              <a:cs typeface="Lucida Sans Unicode" panose="020B0602030504020204"/>
            </a:endParaRPr>
          </a:p>
          <a:p>
            <a:pPr marL="12700" marR="1042670">
              <a:lnSpc>
                <a:spcPct val="205000"/>
              </a:lnSpc>
            </a:pPr>
            <a:r>
              <a:rPr sz="1800" spc="15" dirty="0">
                <a:latin typeface="Lucida Sans Unicode" panose="020B0602030504020204"/>
                <a:cs typeface="Lucida Sans Unicode" panose="020B0602030504020204"/>
              </a:rPr>
              <a:t>Pendahuluan  </a:t>
            </a:r>
            <a:r>
              <a:rPr sz="1800" spc="40" dirty="0">
                <a:latin typeface="Lucida Sans Unicode" panose="020B0602030504020204"/>
                <a:cs typeface="Lucida Sans Unicode" panose="020B0602030504020204"/>
              </a:rPr>
              <a:t>Poster</a:t>
            </a:r>
            <a:r>
              <a:rPr sz="1800" spc="-130" dirty="0">
                <a:latin typeface="Lucida Sans Unicode" panose="020B0602030504020204"/>
                <a:cs typeface="Lucida Sans Unicode" panose="020B0602030504020204"/>
              </a:rPr>
              <a:t> </a:t>
            </a:r>
            <a:endParaRPr sz="1800">
              <a:latin typeface="Lucida Sans Unicode" panose="020B0602030504020204"/>
              <a:cs typeface="Lucida Sans Unicode" panose="020B0602030504020204"/>
            </a:endParaRPr>
          </a:p>
          <a:p>
            <a:pPr marL="12700" marR="5715">
              <a:lnSpc>
                <a:spcPct val="205000"/>
              </a:lnSpc>
            </a:pPr>
            <a:r>
              <a:rPr sz="1800" spc="10" dirty="0">
                <a:latin typeface="Lucida Sans Unicode" panose="020B0602030504020204"/>
                <a:cs typeface="Lucida Sans Unicode" panose="020B0602030504020204"/>
              </a:rPr>
              <a:t>Cara</a:t>
            </a:r>
            <a:r>
              <a:rPr sz="1800" spc="-130" dirty="0">
                <a:latin typeface="Lucida Sans Unicode" panose="020B0602030504020204"/>
                <a:cs typeface="Lucida Sans Unicode" panose="020B0602030504020204"/>
              </a:rPr>
              <a:t> </a:t>
            </a:r>
            <a:r>
              <a:rPr sz="1800" spc="25" dirty="0">
                <a:latin typeface="Lucida Sans Unicode" panose="020B0602030504020204"/>
                <a:cs typeface="Lucida Sans Unicode" panose="020B0602030504020204"/>
              </a:rPr>
              <a:t>Pe</a:t>
            </a:r>
            <a:r>
              <a:rPr lang="en-US" sz="1800" spc="25" dirty="0">
                <a:latin typeface="Lucida Sans Unicode" panose="020B0602030504020204"/>
                <a:cs typeface="Lucida Sans Unicode" panose="020B0602030504020204"/>
              </a:rPr>
              <a:t>laksanaan</a:t>
            </a:r>
            <a:r>
              <a:rPr sz="1800" spc="-130" dirty="0">
                <a:latin typeface="Lucida Sans Unicode" panose="020B0602030504020204"/>
                <a:cs typeface="Lucida Sans Unicode" panose="020B0602030504020204"/>
              </a:rPr>
              <a:t> </a:t>
            </a:r>
            <a:endParaRPr sz="1800">
              <a:latin typeface="Lucida Sans Unicode" panose="020B0602030504020204"/>
              <a:cs typeface="Lucida Sans Unicode" panose="020B0602030504020204"/>
            </a:endParaRPr>
          </a:p>
        </p:txBody>
      </p:sp>
      <p:sp>
        <p:nvSpPr>
          <p:cNvPr id="29" name="object 29"/>
          <p:cNvSpPr txBox="1"/>
          <p:nvPr/>
        </p:nvSpPr>
        <p:spPr>
          <a:xfrm>
            <a:off x="6357620" y="3039580"/>
            <a:ext cx="333375" cy="3477260"/>
          </a:xfrm>
          <a:prstGeom prst="rect">
            <a:avLst/>
          </a:prstGeom>
        </p:spPr>
        <p:txBody>
          <a:bodyPr vert="horz" wrap="square" lIns="0" tIns="12065" rIns="0" bIns="0" rtlCol="0">
            <a:spAutoFit/>
          </a:bodyPr>
          <a:lstStyle/>
          <a:p>
            <a:pPr marL="12700">
              <a:lnSpc>
                <a:spcPct val="100000"/>
              </a:lnSpc>
              <a:spcBef>
                <a:spcPts val="95"/>
              </a:spcBef>
            </a:pPr>
            <a:r>
              <a:rPr sz="1800" b="1" spc="100" dirty="0">
                <a:latin typeface="Arial" panose="020B0604020202020204"/>
                <a:cs typeface="Arial" panose="020B0604020202020204"/>
              </a:rPr>
              <a:t>01</a:t>
            </a:r>
            <a:endParaRPr sz="1800">
              <a:latin typeface="Arial" panose="020B0604020202020204"/>
              <a:cs typeface="Arial" panose="020B0604020202020204"/>
            </a:endParaRPr>
          </a:p>
          <a:p>
            <a:pPr>
              <a:lnSpc>
                <a:spcPct val="100000"/>
              </a:lnSpc>
              <a:spcBef>
                <a:spcPts val="35"/>
              </a:spcBef>
            </a:pPr>
            <a:endParaRPr sz="1950">
              <a:latin typeface="Arial" panose="020B0604020202020204"/>
              <a:cs typeface="Arial" panose="020B0604020202020204"/>
            </a:endParaRPr>
          </a:p>
          <a:p>
            <a:pPr marL="12700">
              <a:lnSpc>
                <a:spcPct val="100000"/>
              </a:lnSpc>
            </a:pPr>
            <a:r>
              <a:rPr sz="1800" b="1" spc="125" dirty="0">
                <a:latin typeface="Arial" panose="020B0604020202020204"/>
                <a:cs typeface="Arial" panose="020B0604020202020204"/>
              </a:rPr>
              <a:t>02</a:t>
            </a:r>
            <a:endParaRPr sz="1800">
              <a:latin typeface="Arial" panose="020B0604020202020204"/>
              <a:cs typeface="Arial" panose="020B0604020202020204"/>
            </a:endParaRPr>
          </a:p>
          <a:p>
            <a:pPr>
              <a:lnSpc>
                <a:spcPct val="100000"/>
              </a:lnSpc>
              <a:spcBef>
                <a:spcPts val="35"/>
              </a:spcBef>
            </a:pPr>
            <a:endParaRPr sz="1950">
              <a:latin typeface="Arial" panose="020B0604020202020204"/>
              <a:cs typeface="Arial" panose="020B0604020202020204"/>
            </a:endParaRPr>
          </a:p>
          <a:p>
            <a:pPr marL="12700">
              <a:lnSpc>
                <a:spcPct val="100000"/>
              </a:lnSpc>
            </a:pPr>
            <a:r>
              <a:rPr sz="1800" b="1" spc="155" dirty="0">
                <a:latin typeface="Arial" panose="020B0604020202020204"/>
                <a:cs typeface="Arial" panose="020B0604020202020204"/>
              </a:rPr>
              <a:t>03</a:t>
            </a:r>
            <a:endParaRPr sz="1800">
              <a:latin typeface="Arial" panose="020B0604020202020204"/>
              <a:cs typeface="Arial" panose="020B0604020202020204"/>
            </a:endParaRPr>
          </a:p>
          <a:p>
            <a:pPr>
              <a:lnSpc>
                <a:spcPct val="100000"/>
              </a:lnSpc>
              <a:spcBef>
                <a:spcPts val="35"/>
              </a:spcBef>
            </a:pPr>
            <a:endParaRPr sz="1950">
              <a:latin typeface="Arial" panose="020B0604020202020204"/>
              <a:cs typeface="Arial" panose="020B0604020202020204"/>
            </a:endParaRPr>
          </a:p>
          <a:p>
            <a:pPr marL="12700">
              <a:lnSpc>
                <a:spcPct val="100000"/>
              </a:lnSpc>
            </a:pPr>
            <a:r>
              <a:rPr sz="1800" b="1" spc="185" dirty="0">
                <a:latin typeface="Arial" panose="020B0604020202020204"/>
                <a:cs typeface="Arial" panose="020B0604020202020204"/>
              </a:rPr>
              <a:t>04</a:t>
            </a:r>
            <a:endParaRPr sz="1800">
              <a:latin typeface="Arial" panose="020B0604020202020204"/>
              <a:cs typeface="Arial" panose="020B0604020202020204"/>
            </a:endParaRPr>
          </a:p>
          <a:p>
            <a:pPr>
              <a:lnSpc>
                <a:spcPct val="100000"/>
              </a:lnSpc>
              <a:spcBef>
                <a:spcPts val="30"/>
              </a:spcBef>
            </a:pPr>
            <a:endParaRPr sz="1950">
              <a:latin typeface="Arial" panose="020B0604020202020204"/>
              <a:cs typeface="Arial" panose="020B0604020202020204"/>
            </a:endParaRPr>
          </a:p>
          <a:p>
            <a:pPr marL="12700">
              <a:lnSpc>
                <a:spcPct val="100000"/>
              </a:lnSpc>
              <a:spcBef>
                <a:spcPts val="5"/>
              </a:spcBef>
            </a:pPr>
            <a:r>
              <a:rPr sz="1800" b="1" spc="204" dirty="0">
                <a:latin typeface="Arial" panose="020B0604020202020204"/>
                <a:cs typeface="Arial" panose="020B0604020202020204"/>
              </a:rPr>
              <a:t>0</a:t>
            </a:r>
            <a:r>
              <a:rPr lang="en-US" sz="1800" b="1" spc="204" dirty="0">
                <a:latin typeface="Arial" panose="020B0604020202020204"/>
                <a:cs typeface="Arial" panose="020B0604020202020204"/>
              </a:rPr>
              <a:t>7</a:t>
            </a:r>
            <a:endParaRPr sz="1800">
              <a:latin typeface="Arial" panose="020B0604020202020204"/>
              <a:cs typeface="Arial" panose="020B0604020202020204"/>
            </a:endParaRPr>
          </a:p>
          <a:p>
            <a:pPr>
              <a:lnSpc>
                <a:spcPct val="100000"/>
              </a:lnSpc>
              <a:spcBef>
                <a:spcPts val="30"/>
              </a:spcBef>
            </a:pPr>
            <a:endParaRPr sz="1950">
              <a:latin typeface="Arial" panose="020B0604020202020204"/>
              <a:cs typeface="Arial" panose="020B0604020202020204"/>
            </a:endParaRPr>
          </a:p>
          <a:p>
            <a:pPr marL="12700">
              <a:lnSpc>
                <a:spcPct val="100000"/>
              </a:lnSpc>
            </a:pPr>
            <a:r>
              <a:rPr lang="en-US" sz="1800" b="1" spc="55" dirty="0">
                <a:latin typeface="Arial" panose="020B0604020202020204"/>
                <a:cs typeface="Arial" panose="020B0604020202020204"/>
              </a:rPr>
              <a:t>09</a:t>
            </a:r>
            <a:endParaRPr sz="1800">
              <a:latin typeface="Arial" panose="020B0604020202020204"/>
              <a:cs typeface="Arial" panose="020B0604020202020204"/>
            </a:endParaRPr>
          </a:p>
          <a:p>
            <a:pPr>
              <a:lnSpc>
                <a:spcPct val="100000"/>
              </a:lnSpc>
              <a:spcBef>
                <a:spcPts val="35"/>
              </a:spcBef>
            </a:pPr>
            <a:endParaRPr sz="1800">
              <a:latin typeface="Arial" panose="020B0604020202020204"/>
              <a:cs typeface="Arial" panose="020B0604020202020204"/>
            </a:endParaRPr>
          </a:p>
        </p:txBody>
      </p:sp>
      <p:sp>
        <p:nvSpPr>
          <p:cNvPr id="30" name="object 30"/>
          <p:cNvSpPr txBox="1"/>
          <p:nvPr/>
        </p:nvSpPr>
        <p:spPr>
          <a:xfrm>
            <a:off x="755364" y="6434772"/>
            <a:ext cx="1235710" cy="299720"/>
          </a:xfrm>
          <a:prstGeom prst="rect">
            <a:avLst/>
          </a:prstGeom>
        </p:spPr>
        <p:txBody>
          <a:bodyPr vert="horz" wrap="square" lIns="0" tIns="12065" rIns="0" bIns="0" rtlCol="0">
            <a:spAutoFit/>
          </a:bodyPr>
          <a:lstStyle/>
          <a:p>
            <a:pPr marL="12700">
              <a:lnSpc>
                <a:spcPct val="100000"/>
              </a:lnSpc>
              <a:spcBef>
                <a:spcPts val="95"/>
              </a:spcBef>
            </a:pPr>
            <a:r>
              <a:rPr sz="1800" spc="25" dirty="0">
                <a:latin typeface="Lucida Sans Unicode" panose="020B0602030504020204"/>
                <a:cs typeface="Lucida Sans Unicode" panose="020B0602030504020204"/>
              </a:rPr>
              <a:t>Penutupan</a:t>
            </a:r>
            <a:endParaRPr sz="1800">
              <a:latin typeface="Lucida Sans Unicode" panose="020B0602030504020204"/>
              <a:cs typeface="Lucida Sans Unicode" panose="020B0602030504020204"/>
            </a:endParaRPr>
          </a:p>
        </p:txBody>
      </p:sp>
      <p:sp>
        <p:nvSpPr>
          <p:cNvPr id="31" name="object 31"/>
          <p:cNvSpPr txBox="1"/>
          <p:nvPr/>
        </p:nvSpPr>
        <p:spPr>
          <a:xfrm>
            <a:off x="6404610" y="6445567"/>
            <a:ext cx="273050" cy="288925"/>
          </a:xfrm>
          <a:prstGeom prst="rect">
            <a:avLst/>
          </a:prstGeom>
        </p:spPr>
        <p:txBody>
          <a:bodyPr vert="horz" wrap="square" lIns="0" tIns="12065" rIns="0" bIns="0" rtlCol="0">
            <a:spAutoFit/>
          </a:bodyPr>
          <a:lstStyle/>
          <a:p>
            <a:pPr marL="12700">
              <a:lnSpc>
                <a:spcPct val="100000"/>
              </a:lnSpc>
              <a:spcBef>
                <a:spcPts val="95"/>
              </a:spcBef>
            </a:pPr>
            <a:r>
              <a:rPr lang="en-US" sz="1800" b="1" spc="-30" dirty="0">
                <a:latin typeface="Arial" panose="020B0604020202020204"/>
                <a:cs typeface="Arial" panose="020B0604020202020204"/>
              </a:rPr>
              <a:t>11</a:t>
            </a:r>
            <a:endParaRPr lang="en-US" sz="1800" b="1" spc="-30" dirty="0">
              <a:latin typeface="Arial" panose="020B0604020202020204"/>
              <a:cs typeface="Arial" panose="020B0604020202020204"/>
            </a:endParaRPr>
          </a:p>
        </p:txBody>
      </p:sp>
      <p:sp>
        <p:nvSpPr>
          <p:cNvPr id="32" name="object 32"/>
          <p:cNvSpPr txBox="1"/>
          <p:nvPr/>
        </p:nvSpPr>
        <p:spPr>
          <a:xfrm>
            <a:off x="6493193" y="244731"/>
            <a:ext cx="228600" cy="238760"/>
          </a:xfrm>
          <a:prstGeom prst="rect">
            <a:avLst/>
          </a:prstGeom>
        </p:spPr>
        <p:txBody>
          <a:bodyPr vert="horz" wrap="square" lIns="0" tIns="12065" rIns="0" bIns="0" rtlCol="0">
            <a:spAutoFit/>
          </a:bodyPr>
          <a:lstStyle/>
          <a:p>
            <a:pPr marL="12700">
              <a:lnSpc>
                <a:spcPct val="100000"/>
              </a:lnSpc>
              <a:spcBef>
                <a:spcPts val="95"/>
              </a:spcBef>
            </a:pPr>
            <a:r>
              <a:rPr sz="1400" b="1" spc="-50" dirty="0">
                <a:solidFill>
                  <a:srgbClr val="F1F1F1"/>
                </a:solidFill>
                <a:latin typeface="Courier New" panose="02070309020205020404"/>
                <a:cs typeface="Courier New" panose="02070309020205020404"/>
              </a:rPr>
              <a:t>0</a:t>
            </a:r>
            <a:r>
              <a:rPr sz="1400" b="1" spc="-45" dirty="0">
                <a:solidFill>
                  <a:srgbClr val="F1F1F1"/>
                </a:solidFill>
                <a:latin typeface="Courier New" panose="02070309020205020404"/>
                <a:cs typeface="Courier New" panose="02070309020205020404"/>
              </a:rPr>
              <a:t>3</a:t>
            </a:r>
            <a:endParaRPr sz="1400">
              <a:latin typeface="Courier New" panose="02070309020205020404"/>
              <a:cs typeface="Courier New" panose="02070309020205020404"/>
            </a:endParaRPr>
          </a:p>
        </p:txBody>
      </p:sp>
      <p:sp>
        <p:nvSpPr>
          <p:cNvPr id="33" name="object 33"/>
          <p:cNvSpPr/>
          <p:nvPr/>
        </p:nvSpPr>
        <p:spPr>
          <a:xfrm>
            <a:off x="3391167" y="6645485"/>
            <a:ext cx="2800350" cy="28575"/>
          </a:xfrm>
          <a:custGeom>
            <a:avLst/>
            <a:gdLst/>
            <a:ahLst/>
            <a:cxnLst/>
            <a:rect l="l" t="t" r="r" b="b"/>
            <a:pathLst>
              <a:path w="2800350" h="28575">
                <a:moveTo>
                  <a:pt x="12196" y="28373"/>
                </a:moveTo>
                <a:lnTo>
                  <a:pt x="0" y="16268"/>
                </a:lnTo>
                <a:lnTo>
                  <a:pt x="922" y="14022"/>
                </a:lnTo>
                <a:lnTo>
                  <a:pt x="4629" y="10293"/>
                </a:lnTo>
                <a:lnTo>
                  <a:pt x="6870" y="9356"/>
                </a:lnTo>
                <a:lnTo>
                  <a:pt x="12132" y="9339"/>
                </a:lnTo>
                <a:lnTo>
                  <a:pt x="14380" y="10260"/>
                </a:lnTo>
                <a:lnTo>
                  <a:pt x="18112" y="13964"/>
                </a:lnTo>
                <a:lnTo>
                  <a:pt x="19049" y="16205"/>
                </a:lnTo>
                <a:lnTo>
                  <a:pt x="19067" y="21461"/>
                </a:lnTo>
                <a:lnTo>
                  <a:pt x="18145" y="23707"/>
                </a:lnTo>
                <a:lnTo>
                  <a:pt x="14438" y="27436"/>
                </a:lnTo>
                <a:lnTo>
                  <a:pt x="12196" y="28373"/>
                </a:lnTo>
                <a:close/>
              </a:path>
              <a:path w="2800350" h="28575">
                <a:moveTo>
                  <a:pt x="50294" y="28245"/>
                </a:moveTo>
                <a:lnTo>
                  <a:pt x="38097" y="16141"/>
                </a:lnTo>
                <a:lnTo>
                  <a:pt x="39019" y="13894"/>
                </a:lnTo>
                <a:lnTo>
                  <a:pt x="42726" y="10165"/>
                </a:lnTo>
                <a:lnTo>
                  <a:pt x="44968" y="9228"/>
                </a:lnTo>
                <a:lnTo>
                  <a:pt x="50230" y="9211"/>
                </a:lnTo>
                <a:lnTo>
                  <a:pt x="52478" y="10132"/>
                </a:lnTo>
                <a:lnTo>
                  <a:pt x="56210" y="13837"/>
                </a:lnTo>
                <a:lnTo>
                  <a:pt x="57147" y="16077"/>
                </a:lnTo>
                <a:lnTo>
                  <a:pt x="57165" y="21333"/>
                </a:lnTo>
                <a:lnTo>
                  <a:pt x="56242" y="23579"/>
                </a:lnTo>
                <a:lnTo>
                  <a:pt x="52535" y="27308"/>
                </a:lnTo>
                <a:lnTo>
                  <a:pt x="50294" y="28245"/>
                </a:lnTo>
                <a:close/>
              </a:path>
              <a:path w="2800350" h="28575">
                <a:moveTo>
                  <a:pt x="88391" y="28117"/>
                </a:moveTo>
                <a:lnTo>
                  <a:pt x="76195" y="16013"/>
                </a:lnTo>
                <a:lnTo>
                  <a:pt x="77117" y="13766"/>
                </a:lnTo>
                <a:lnTo>
                  <a:pt x="80824" y="10037"/>
                </a:lnTo>
                <a:lnTo>
                  <a:pt x="83066" y="9101"/>
                </a:lnTo>
                <a:lnTo>
                  <a:pt x="88327" y="9083"/>
                </a:lnTo>
                <a:lnTo>
                  <a:pt x="90575" y="10004"/>
                </a:lnTo>
                <a:lnTo>
                  <a:pt x="94307" y="13709"/>
                </a:lnTo>
                <a:lnTo>
                  <a:pt x="95245" y="15949"/>
                </a:lnTo>
                <a:lnTo>
                  <a:pt x="95262" y="21205"/>
                </a:lnTo>
                <a:lnTo>
                  <a:pt x="94340" y="23451"/>
                </a:lnTo>
                <a:lnTo>
                  <a:pt x="90633" y="27180"/>
                </a:lnTo>
                <a:lnTo>
                  <a:pt x="88391" y="28117"/>
                </a:lnTo>
                <a:close/>
              </a:path>
              <a:path w="2800350" h="28575">
                <a:moveTo>
                  <a:pt x="126489" y="27989"/>
                </a:moveTo>
                <a:lnTo>
                  <a:pt x="114292" y="15885"/>
                </a:lnTo>
                <a:lnTo>
                  <a:pt x="115214" y="13638"/>
                </a:lnTo>
                <a:lnTo>
                  <a:pt x="118922" y="9909"/>
                </a:lnTo>
                <a:lnTo>
                  <a:pt x="121164" y="8973"/>
                </a:lnTo>
                <a:lnTo>
                  <a:pt x="126425" y="8955"/>
                </a:lnTo>
                <a:lnTo>
                  <a:pt x="128673" y="9877"/>
                </a:lnTo>
                <a:lnTo>
                  <a:pt x="132405" y="13581"/>
                </a:lnTo>
                <a:lnTo>
                  <a:pt x="133342" y="15821"/>
                </a:lnTo>
                <a:lnTo>
                  <a:pt x="133360" y="21077"/>
                </a:lnTo>
                <a:lnTo>
                  <a:pt x="132438" y="23323"/>
                </a:lnTo>
                <a:lnTo>
                  <a:pt x="128730" y="27052"/>
                </a:lnTo>
                <a:lnTo>
                  <a:pt x="126489" y="27989"/>
                </a:lnTo>
                <a:close/>
              </a:path>
              <a:path w="2800350" h="28575">
                <a:moveTo>
                  <a:pt x="164586" y="27861"/>
                </a:moveTo>
                <a:lnTo>
                  <a:pt x="152390" y="15757"/>
                </a:lnTo>
                <a:lnTo>
                  <a:pt x="153312" y="13510"/>
                </a:lnTo>
                <a:lnTo>
                  <a:pt x="157020" y="9781"/>
                </a:lnTo>
                <a:lnTo>
                  <a:pt x="159261" y="8845"/>
                </a:lnTo>
                <a:lnTo>
                  <a:pt x="164522" y="8827"/>
                </a:lnTo>
                <a:lnTo>
                  <a:pt x="166770" y="9749"/>
                </a:lnTo>
                <a:lnTo>
                  <a:pt x="170503" y="13453"/>
                </a:lnTo>
                <a:lnTo>
                  <a:pt x="171440" y="15693"/>
                </a:lnTo>
                <a:lnTo>
                  <a:pt x="171457" y="20949"/>
                </a:lnTo>
                <a:lnTo>
                  <a:pt x="170535" y="23195"/>
                </a:lnTo>
                <a:lnTo>
                  <a:pt x="166828" y="26924"/>
                </a:lnTo>
                <a:lnTo>
                  <a:pt x="164586" y="27861"/>
                </a:lnTo>
                <a:close/>
              </a:path>
              <a:path w="2800350" h="28575">
                <a:moveTo>
                  <a:pt x="202684" y="27733"/>
                </a:moveTo>
                <a:lnTo>
                  <a:pt x="190488" y="15629"/>
                </a:lnTo>
                <a:lnTo>
                  <a:pt x="191410" y="13383"/>
                </a:lnTo>
                <a:lnTo>
                  <a:pt x="195117" y="9653"/>
                </a:lnTo>
                <a:lnTo>
                  <a:pt x="197359" y="8717"/>
                </a:lnTo>
                <a:lnTo>
                  <a:pt x="202620" y="8699"/>
                </a:lnTo>
                <a:lnTo>
                  <a:pt x="204868" y="9621"/>
                </a:lnTo>
                <a:lnTo>
                  <a:pt x="208600" y="13325"/>
                </a:lnTo>
                <a:lnTo>
                  <a:pt x="209537" y="15565"/>
                </a:lnTo>
                <a:lnTo>
                  <a:pt x="209555" y="20821"/>
                </a:lnTo>
                <a:lnTo>
                  <a:pt x="208633" y="23067"/>
                </a:lnTo>
                <a:lnTo>
                  <a:pt x="204926" y="26796"/>
                </a:lnTo>
                <a:lnTo>
                  <a:pt x="202684" y="27733"/>
                </a:lnTo>
                <a:close/>
              </a:path>
              <a:path w="2800350" h="28575">
                <a:moveTo>
                  <a:pt x="240782" y="27605"/>
                </a:moveTo>
                <a:lnTo>
                  <a:pt x="228585" y="15501"/>
                </a:lnTo>
                <a:lnTo>
                  <a:pt x="229507" y="13255"/>
                </a:lnTo>
                <a:lnTo>
                  <a:pt x="233215" y="9525"/>
                </a:lnTo>
                <a:lnTo>
                  <a:pt x="235457" y="8589"/>
                </a:lnTo>
                <a:lnTo>
                  <a:pt x="240718" y="8571"/>
                </a:lnTo>
                <a:lnTo>
                  <a:pt x="242966" y="9493"/>
                </a:lnTo>
                <a:lnTo>
                  <a:pt x="246698" y="13197"/>
                </a:lnTo>
                <a:lnTo>
                  <a:pt x="247635" y="15437"/>
                </a:lnTo>
                <a:lnTo>
                  <a:pt x="247653" y="20693"/>
                </a:lnTo>
                <a:lnTo>
                  <a:pt x="246731" y="22939"/>
                </a:lnTo>
                <a:lnTo>
                  <a:pt x="243023" y="26668"/>
                </a:lnTo>
                <a:lnTo>
                  <a:pt x="240782" y="27605"/>
                </a:lnTo>
                <a:close/>
              </a:path>
              <a:path w="2800350" h="28575">
                <a:moveTo>
                  <a:pt x="278879" y="27477"/>
                </a:moveTo>
                <a:lnTo>
                  <a:pt x="266683" y="15373"/>
                </a:lnTo>
                <a:lnTo>
                  <a:pt x="267605" y="13127"/>
                </a:lnTo>
                <a:lnTo>
                  <a:pt x="271313" y="9398"/>
                </a:lnTo>
                <a:lnTo>
                  <a:pt x="273554" y="8461"/>
                </a:lnTo>
                <a:lnTo>
                  <a:pt x="278815" y="8443"/>
                </a:lnTo>
                <a:lnTo>
                  <a:pt x="281063" y="9365"/>
                </a:lnTo>
                <a:lnTo>
                  <a:pt x="284796" y="13069"/>
                </a:lnTo>
                <a:lnTo>
                  <a:pt x="285733" y="15309"/>
                </a:lnTo>
                <a:lnTo>
                  <a:pt x="285750" y="20565"/>
                </a:lnTo>
                <a:lnTo>
                  <a:pt x="284828" y="22811"/>
                </a:lnTo>
                <a:lnTo>
                  <a:pt x="281121" y="26540"/>
                </a:lnTo>
                <a:lnTo>
                  <a:pt x="278879" y="27477"/>
                </a:lnTo>
                <a:close/>
              </a:path>
              <a:path w="2800350" h="28575">
                <a:moveTo>
                  <a:pt x="316977" y="27349"/>
                </a:moveTo>
                <a:lnTo>
                  <a:pt x="304781" y="15245"/>
                </a:lnTo>
                <a:lnTo>
                  <a:pt x="305703" y="12999"/>
                </a:lnTo>
                <a:lnTo>
                  <a:pt x="309410" y="9270"/>
                </a:lnTo>
                <a:lnTo>
                  <a:pt x="311652" y="8333"/>
                </a:lnTo>
                <a:lnTo>
                  <a:pt x="316913" y="8315"/>
                </a:lnTo>
                <a:lnTo>
                  <a:pt x="319161" y="9237"/>
                </a:lnTo>
                <a:lnTo>
                  <a:pt x="322893" y="12941"/>
                </a:lnTo>
                <a:lnTo>
                  <a:pt x="323830" y="15181"/>
                </a:lnTo>
                <a:lnTo>
                  <a:pt x="323848" y="20437"/>
                </a:lnTo>
                <a:lnTo>
                  <a:pt x="322926" y="22683"/>
                </a:lnTo>
                <a:lnTo>
                  <a:pt x="319218" y="26412"/>
                </a:lnTo>
                <a:lnTo>
                  <a:pt x="316977" y="27349"/>
                </a:lnTo>
                <a:close/>
              </a:path>
              <a:path w="2800350" h="28575">
                <a:moveTo>
                  <a:pt x="355074" y="27221"/>
                </a:moveTo>
                <a:lnTo>
                  <a:pt x="342878" y="15117"/>
                </a:lnTo>
                <a:lnTo>
                  <a:pt x="343800" y="12871"/>
                </a:lnTo>
                <a:lnTo>
                  <a:pt x="347508" y="9142"/>
                </a:lnTo>
                <a:lnTo>
                  <a:pt x="349749" y="8205"/>
                </a:lnTo>
                <a:lnTo>
                  <a:pt x="355011" y="8187"/>
                </a:lnTo>
                <a:lnTo>
                  <a:pt x="357258" y="9109"/>
                </a:lnTo>
                <a:lnTo>
                  <a:pt x="360991" y="12813"/>
                </a:lnTo>
                <a:lnTo>
                  <a:pt x="361928" y="15053"/>
                </a:lnTo>
                <a:lnTo>
                  <a:pt x="361946" y="20309"/>
                </a:lnTo>
                <a:lnTo>
                  <a:pt x="361024" y="22555"/>
                </a:lnTo>
                <a:lnTo>
                  <a:pt x="357316" y="26285"/>
                </a:lnTo>
                <a:lnTo>
                  <a:pt x="355074" y="27221"/>
                </a:lnTo>
                <a:close/>
              </a:path>
              <a:path w="2800350" h="28575">
                <a:moveTo>
                  <a:pt x="393172" y="27093"/>
                </a:moveTo>
                <a:lnTo>
                  <a:pt x="380976" y="14989"/>
                </a:lnTo>
                <a:lnTo>
                  <a:pt x="381898" y="12743"/>
                </a:lnTo>
                <a:lnTo>
                  <a:pt x="385605" y="9014"/>
                </a:lnTo>
                <a:lnTo>
                  <a:pt x="387847" y="8077"/>
                </a:lnTo>
                <a:lnTo>
                  <a:pt x="393108" y="8059"/>
                </a:lnTo>
                <a:lnTo>
                  <a:pt x="395356" y="8981"/>
                </a:lnTo>
                <a:lnTo>
                  <a:pt x="399089" y="12685"/>
                </a:lnTo>
                <a:lnTo>
                  <a:pt x="400026" y="14925"/>
                </a:lnTo>
                <a:lnTo>
                  <a:pt x="400043" y="20181"/>
                </a:lnTo>
                <a:lnTo>
                  <a:pt x="399121" y="22427"/>
                </a:lnTo>
                <a:lnTo>
                  <a:pt x="395414" y="26157"/>
                </a:lnTo>
                <a:lnTo>
                  <a:pt x="393172" y="27093"/>
                </a:lnTo>
                <a:close/>
              </a:path>
              <a:path w="2800350" h="28575">
                <a:moveTo>
                  <a:pt x="431270" y="26965"/>
                </a:moveTo>
                <a:lnTo>
                  <a:pt x="419074" y="14861"/>
                </a:lnTo>
                <a:lnTo>
                  <a:pt x="419996" y="12615"/>
                </a:lnTo>
                <a:lnTo>
                  <a:pt x="423703" y="8886"/>
                </a:lnTo>
                <a:lnTo>
                  <a:pt x="425945" y="7949"/>
                </a:lnTo>
                <a:lnTo>
                  <a:pt x="431206" y="7931"/>
                </a:lnTo>
                <a:lnTo>
                  <a:pt x="433454" y="8853"/>
                </a:lnTo>
                <a:lnTo>
                  <a:pt x="437186" y="12557"/>
                </a:lnTo>
                <a:lnTo>
                  <a:pt x="438123" y="14797"/>
                </a:lnTo>
                <a:lnTo>
                  <a:pt x="438141" y="20053"/>
                </a:lnTo>
                <a:lnTo>
                  <a:pt x="437219" y="22300"/>
                </a:lnTo>
                <a:lnTo>
                  <a:pt x="433511" y="26029"/>
                </a:lnTo>
                <a:lnTo>
                  <a:pt x="431270" y="26965"/>
                </a:lnTo>
                <a:close/>
              </a:path>
              <a:path w="2800350" h="28575">
                <a:moveTo>
                  <a:pt x="469367" y="26837"/>
                </a:moveTo>
                <a:lnTo>
                  <a:pt x="457171" y="14733"/>
                </a:lnTo>
                <a:lnTo>
                  <a:pt x="458093" y="12487"/>
                </a:lnTo>
                <a:lnTo>
                  <a:pt x="461801" y="8758"/>
                </a:lnTo>
                <a:lnTo>
                  <a:pt x="464042" y="7821"/>
                </a:lnTo>
                <a:lnTo>
                  <a:pt x="469303" y="7804"/>
                </a:lnTo>
                <a:lnTo>
                  <a:pt x="471551" y="8725"/>
                </a:lnTo>
                <a:lnTo>
                  <a:pt x="475284" y="12429"/>
                </a:lnTo>
                <a:lnTo>
                  <a:pt x="476221" y="14669"/>
                </a:lnTo>
                <a:lnTo>
                  <a:pt x="476239" y="19925"/>
                </a:lnTo>
                <a:lnTo>
                  <a:pt x="475317" y="22172"/>
                </a:lnTo>
                <a:lnTo>
                  <a:pt x="471609" y="25901"/>
                </a:lnTo>
                <a:lnTo>
                  <a:pt x="469367" y="26837"/>
                </a:lnTo>
                <a:close/>
              </a:path>
              <a:path w="2800350" h="28575">
                <a:moveTo>
                  <a:pt x="507465" y="26709"/>
                </a:moveTo>
                <a:lnTo>
                  <a:pt x="495269" y="14605"/>
                </a:lnTo>
                <a:lnTo>
                  <a:pt x="496191" y="12359"/>
                </a:lnTo>
                <a:lnTo>
                  <a:pt x="499898" y="8630"/>
                </a:lnTo>
                <a:lnTo>
                  <a:pt x="502140" y="7693"/>
                </a:lnTo>
                <a:lnTo>
                  <a:pt x="507401" y="7676"/>
                </a:lnTo>
                <a:lnTo>
                  <a:pt x="509649" y="8597"/>
                </a:lnTo>
                <a:lnTo>
                  <a:pt x="513381" y="12301"/>
                </a:lnTo>
                <a:lnTo>
                  <a:pt x="514319" y="14541"/>
                </a:lnTo>
                <a:lnTo>
                  <a:pt x="514336" y="19797"/>
                </a:lnTo>
                <a:lnTo>
                  <a:pt x="513414" y="22044"/>
                </a:lnTo>
                <a:lnTo>
                  <a:pt x="509707" y="25773"/>
                </a:lnTo>
                <a:lnTo>
                  <a:pt x="507465" y="26709"/>
                </a:lnTo>
                <a:close/>
              </a:path>
              <a:path w="2800350" h="28575">
                <a:moveTo>
                  <a:pt x="545563" y="26582"/>
                </a:moveTo>
                <a:lnTo>
                  <a:pt x="533366" y="14477"/>
                </a:lnTo>
                <a:lnTo>
                  <a:pt x="534288" y="12231"/>
                </a:lnTo>
                <a:lnTo>
                  <a:pt x="537996" y="8502"/>
                </a:lnTo>
                <a:lnTo>
                  <a:pt x="540238" y="7565"/>
                </a:lnTo>
                <a:lnTo>
                  <a:pt x="545499" y="7548"/>
                </a:lnTo>
                <a:lnTo>
                  <a:pt x="547747" y="8469"/>
                </a:lnTo>
                <a:lnTo>
                  <a:pt x="551479" y="12173"/>
                </a:lnTo>
                <a:lnTo>
                  <a:pt x="552416" y="14413"/>
                </a:lnTo>
                <a:lnTo>
                  <a:pt x="552434" y="19669"/>
                </a:lnTo>
                <a:lnTo>
                  <a:pt x="551512" y="21916"/>
                </a:lnTo>
                <a:lnTo>
                  <a:pt x="547804" y="25645"/>
                </a:lnTo>
                <a:lnTo>
                  <a:pt x="545563" y="26582"/>
                </a:lnTo>
                <a:close/>
              </a:path>
              <a:path w="2800350" h="28575">
                <a:moveTo>
                  <a:pt x="583660" y="26454"/>
                </a:moveTo>
                <a:lnTo>
                  <a:pt x="571464" y="14349"/>
                </a:lnTo>
                <a:lnTo>
                  <a:pt x="572386" y="12103"/>
                </a:lnTo>
                <a:lnTo>
                  <a:pt x="576094" y="8374"/>
                </a:lnTo>
                <a:lnTo>
                  <a:pt x="578335" y="7437"/>
                </a:lnTo>
                <a:lnTo>
                  <a:pt x="583596" y="7420"/>
                </a:lnTo>
                <a:lnTo>
                  <a:pt x="585844" y="8341"/>
                </a:lnTo>
                <a:lnTo>
                  <a:pt x="589577" y="12045"/>
                </a:lnTo>
                <a:lnTo>
                  <a:pt x="590514" y="14285"/>
                </a:lnTo>
                <a:lnTo>
                  <a:pt x="590531" y="19542"/>
                </a:lnTo>
                <a:lnTo>
                  <a:pt x="589609" y="21788"/>
                </a:lnTo>
                <a:lnTo>
                  <a:pt x="585902" y="25517"/>
                </a:lnTo>
                <a:lnTo>
                  <a:pt x="583660" y="26454"/>
                </a:lnTo>
                <a:close/>
              </a:path>
              <a:path w="2800350" h="28575">
                <a:moveTo>
                  <a:pt x="621758" y="26326"/>
                </a:moveTo>
                <a:lnTo>
                  <a:pt x="609562" y="14222"/>
                </a:lnTo>
                <a:lnTo>
                  <a:pt x="610484" y="11975"/>
                </a:lnTo>
                <a:lnTo>
                  <a:pt x="614190" y="8246"/>
                </a:lnTo>
                <a:lnTo>
                  <a:pt x="616433" y="7309"/>
                </a:lnTo>
                <a:lnTo>
                  <a:pt x="621694" y="7292"/>
                </a:lnTo>
                <a:lnTo>
                  <a:pt x="623942" y="8213"/>
                </a:lnTo>
                <a:lnTo>
                  <a:pt x="627674" y="11917"/>
                </a:lnTo>
                <a:lnTo>
                  <a:pt x="628611" y="14158"/>
                </a:lnTo>
                <a:lnTo>
                  <a:pt x="628629" y="19414"/>
                </a:lnTo>
                <a:lnTo>
                  <a:pt x="627707" y="21660"/>
                </a:lnTo>
                <a:lnTo>
                  <a:pt x="624000" y="25389"/>
                </a:lnTo>
                <a:lnTo>
                  <a:pt x="621758" y="26326"/>
                </a:lnTo>
                <a:close/>
              </a:path>
              <a:path w="2800350" h="28575">
                <a:moveTo>
                  <a:pt x="659856" y="26198"/>
                </a:moveTo>
                <a:lnTo>
                  <a:pt x="647659" y="14094"/>
                </a:lnTo>
                <a:lnTo>
                  <a:pt x="648581" y="11847"/>
                </a:lnTo>
                <a:lnTo>
                  <a:pt x="652289" y="8118"/>
                </a:lnTo>
                <a:lnTo>
                  <a:pt x="654531" y="7182"/>
                </a:lnTo>
                <a:lnTo>
                  <a:pt x="659792" y="7164"/>
                </a:lnTo>
                <a:lnTo>
                  <a:pt x="662040" y="8085"/>
                </a:lnTo>
                <a:lnTo>
                  <a:pt x="665772" y="11790"/>
                </a:lnTo>
                <a:lnTo>
                  <a:pt x="666709" y="14030"/>
                </a:lnTo>
                <a:lnTo>
                  <a:pt x="666727" y="19286"/>
                </a:lnTo>
                <a:lnTo>
                  <a:pt x="665805" y="21532"/>
                </a:lnTo>
                <a:lnTo>
                  <a:pt x="662097" y="25261"/>
                </a:lnTo>
                <a:lnTo>
                  <a:pt x="659856" y="26198"/>
                </a:lnTo>
                <a:close/>
              </a:path>
              <a:path w="2800350" h="28575">
                <a:moveTo>
                  <a:pt x="697953" y="26070"/>
                </a:moveTo>
                <a:lnTo>
                  <a:pt x="685757" y="13966"/>
                </a:lnTo>
                <a:lnTo>
                  <a:pt x="686679" y="11719"/>
                </a:lnTo>
                <a:lnTo>
                  <a:pt x="690386" y="7990"/>
                </a:lnTo>
                <a:lnTo>
                  <a:pt x="692628" y="7054"/>
                </a:lnTo>
                <a:lnTo>
                  <a:pt x="697889" y="7036"/>
                </a:lnTo>
                <a:lnTo>
                  <a:pt x="700137" y="7958"/>
                </a:lnTo>
                <a:lnTo>
                  <a:pt x="703870" y="11662"/>
                </a:lnTo>
                <a:lnTo>
                  <a:pt x="704807" y="13902"/>
                </a:lnTo>
                <a:lnTo>
                  <a:pt x="704824" y="19158"/>
                </a:lnTo>
                <a:lnTo>
                  <a:pt x="703902" y="21404"/>
                </a:lnTo>
                <a:lnTo>
                  <a:pt x="700195" y="25133"/>
                </a:lnTo>
                <a:lnTo>
                  <a:pt x="697953" y="26070"/>
                </a:lnTo>
                <a:close/>
              </a:path>
              <a:path w="2800350" h="28575">
                <a:moveTo>
                  <a:pt x="736051" y="25942"/>
                </a:moveTo>
                <a:lnTo>
                  <a:pt x="723855" y="13838"/>
                </a:lnTo>
                <a:lnTo>
                  <a:pt x="724777" y="11591"/>
                </a:lnTo>
                <a:lnTo>
                  <a:pt x="728484" y="7862"/>
                </a:lnTo>
                <a:lnTo>
                  <a:pt x="730726" y="6926"/>
                </a:lnTo>
                <a:lnTo>
                  <a:pt x="735987" y="6908"/>
                </a:lnTo>
                <a:lnTo>
                  <a:pt x="738235" y="7830"/>
                </a:lnTo>
                <a:lnTo>
                  <a:pt x="741967" y="11534"/>
                </a:lnTo>
                <a:lnTo>
                  <a:pt x="742904" y="13774"/>
                </a:lnTo>
                <a:lnTo>
                  <a:pt x="742922" y="19030"/>
                </a:lnTo>
                <a:lnTo>
                  <a:pt x="742000" y="21276"/>
                </a:lnTo>
                <a:lnTo>
                  <a:pt x="738292" y="25005"/>
                </a:lnTo>
                <a:lnTo>
                  <a:pt x="736051" y="25942"/>
                </a:lnTo>
                <a:close/>
              </a:path>
              <a:path w="2800350" h="28575">
                <a:moveTo>
                  <a:pt x="774148" y="25814"/>
                </a:moveTo>
                <a:lnTo>
                  <a:pt x="761952" y="13710"/>
                </a:lnTo>
                <a:lnTo>
                  <a:pt x="762874" y="11463"/>
                </a:lnTo>
                <a:lnTo>
                  <a:pt x="766581" y="7734"/>
                </a:lnTo>
                <a:lnTo>
                  <a:pt x="768824" y="6798"/>
                </a:lnTo>
                <a:lnTo>
                  <a:pt x="774085" y="6780"/>
                </a:lnTo>
                <a:lnTo>
                  <a:pt x="776332" y="7702"/>
                </a:lnTo>
                <a:lnTo>
                  <a:pt x="780065" y="11406"/>
                </a:lnTo>
                <a:lnTo>
                  <a:pt x="781002" y="13646"/>
                </a:lnTo>
                <a:lnTo>
                  <a:pt x="781020" y="18902"/>
                </a:lnTo>
                <a:lnTo>
                  <a:pt x="780098" y="21148"/>
                </a:lnTo>
                <a:lnTo>
                  <a:pt x="776390" y="24877"/>
                </a:lnTo>
                <a:lnTo>
                  <a:pt x="774148" y="25814"/>
                </a:lnTo>
                <a:close/>
              </a:path>
              <a:path w="2800350" h="28575">
                <a:moveTo>
                  <a:pt x="812246" y="25686"/>
                </a:moveTo>
                <a:lnTo>
                  <a:pt x="800050" y="13582"/>
                </a:lnTo>
                <a:lnTo>
                  <a:pt x="800972" y="11336"/>
                </a:lnTo>
                <a:lnTo>
                  <a:pt x="804679" y="7606"/>
                </a:lnTo>
                <a:lnTo>
                  <a:pt x="806921" y="6670"/>
                </a:lnTo>
                <a:lnTo>
                  <a:pt x="812182" y="6652"/>
                </a:lnTo>
                <a:lnTo>
                  <a:pt x="814430" y="7574"/>
                </a:lnTo>
                <a:lnTo>
                  <a:pt x="818163" y="11278"/>
                </a:lnTo>
                <a:lnTo>
                  <a:pt x="819100" y="13518"/>
                </a:lnTo>
                <a:lnTo>
                  <a:pt x="819117" y="18774"/>
                </a:lnTo>
                <a:lnTo>
                  <a:pt x="818195" y="21020"/>
                </a:lnTo>
                <a:lnTo>
                  <a:pt x="814488" y="24749"/>
                </a:lnTo>
                <a:lnTo>
                  <a:pt x="812246" y="25686"/>
                </a:lnTo>
                <a:close/>
              </a:path>
              <a:path w="2800350" h="28575">
                <a:moveTo>
                  <a:pt x="850344" y="25558"/>
                </a:moveTo>
                <a:lnTo>
                  <a:pt x="838148" y="13454"/>
                </a:lnTo>
                <a:lnTo>
                  <a:pt x="839070" y="11208"/>
                </a:lnTo>
                <a:lnTo>
                  <a:pt x="842776" y="7479"/>
                </a:lnTo>
                <a:lnTo>
                  <a:pt x="845019" y="6542"/>
                </a:lnTo>
                <a:lnTo>
                  <a:pt x="850280" y="6524"/>
                </a:lnTo>
                <a:lnTo>
                  <a:pt x="852528" y="7446"/>
                </a:lnTo>
                <a:lnTo>
                  <a:pt x="856260" y="11150"/>
                </a:lnTo>
                <a:lnTo>
                  <a:pt x="857197" y="13390"/>
                </a:lnTo>
                <a:lnTo>
                  <a:pt x="857215" y="18646"/>
                </a:lnTo>
                <a:lnTo>
                  <a:pt x="856293" y="20892"/>
                </a:lnTo>
                <a:lnTo>
                  <a:pt x="852585" y="24621"/>
                </a:lnTo>
                <a:lnTo>
                  <a:pt x="850344" y="25558"/>
                </a:lnTo>
                <a:close/>
              </a:path>
              <a:path w="2800350" h="28575">
                <a:moveTo>
                  <a:pt x="888441" y="25430"/>
                </a:moveTo>
                <a:lnTo>
                  <a:pt x="876245" y="13326"/>
                </a:lnTo>
                <a:lnTo>
                  <a:pt x="877167" y="11080"/>
                </a:lnTo>
                <a:lnTo>
                  <a:pt x="880874" y="7351"/>
                </a:lnTo>
                <a:lnTo>
                  <a:pt x="883116" y="6414"/>
                </a:lnTo>
                <a:lnTo>
                  <a:pt x="888377" y="6396"/>
                </a:lnTo>
                <a:lnTo>
                  <a:pt x="890625" y="7318"/>
                </a:lnTo>
                <a:lnTo>
                  <a:pt x="894358" y="11022"/>
                </a:lnTo>
                <a:lnTo>
                  <a:pt x="895295" y="13262"/>
                </a:lnTo>
                <a:lnTo>
                  <a:pt x="895313" y="18518"/>
                </a:lnTo>
                <a:lnTo>
                  <a:pt x="894391" y="20764"/>
                </a:lnTo>
                <a:lnTo>
                  <a:pt x="890683" y="24493"/>
                </a:lnTo>
                <a:lnTo>
                  <a:pt x="888441" y="25430"/>
                </a:lnTo>
                <a:close/>
              </a:path>
              <a:path w="2800350" h="28575">
                <a:moveTo>
                  <a:pt x="926539" y="25302"/>
                </a:moveTo>
                <a:lnTo>
                  <a:pt x="914343" y="13198"/>
                </a:lnTo>
                <a:lnTo>
                  <a:pt x="915265" y="10952"/>
                </a:lnTo>
                <a:lnTo>
                  <a:pt x="918971" y="7223"/>
                </a:lnTo>
                <a:lnTo>
                  <a:pt x="921214" y="6286"/>
                </a:lnTo>
                <a:lnTo>
                  <a:pt x="926475" y="6268"/>
                </a:lnTo>
                <a:lnTo>
                  <a:pt x="928723" y="7190"/>
                </a:lnTo>
                <a:lnTo>
                  <a:pt x="932456" y="10894"/>
                </a:lnTo>
                <a:lnTo>
                  <a:pt x="933393" y="13134"/>
                </a:lnTo>
                <a:lnTo>
                  <a:pt x="933410" y="18390"/>
                </a:lnTo>
                <a:lnTo>
                  <a:pt x="932488" y="20636"/>
                </a:lnTo>
                <a:lnTo>
                  <a:pt x="928781" y="24366"/>
                </a:lnTo>
                <a:lnTo>
                  <a:pt x="926539" y="25302"/>
                </a:lnTo>
                <a:close/>
              </a:path>
              <a:path w="2800350" h="28575">
                <a:moveTo>
                  <a:pt x="964634" y="25174"/>
                </a:moveTo>
                <a:lnTo>
                  <a:pt x="952440" y="13070"/>
                </a:lnTo>
                <a:lnTo>
                  <a:pt x="953366" y="10824"/>
                </a:lnTo>
                <a:lnTo>
                  <a:pt x="957068" y="7095"/>
                </a:lnTo>
                <a:lnTo>
                  <a:pt x="959313" y="6158"/>
                </a:lnTo>
                <a:lnTo>
                  <a:pt x="964570" y="6140"/>
                </a:lnTo>
                <a:lnTo>
                  <a:pt x="966821" y="7062"/>
                </a:lnTo>
                <a:lnTo>
                  <a:pt x="970557" y="10766"/>
                </a:lnTo>
                <a:lnTo>
                  <a:pt x="971488" y="13006"/>
                </a:lnTo>
                <a:lnTo>
                  <a:pt x="971506" y="18262"/>
                </a:lnTo>
                <a:lnTo>
                  <a:pt x="970590" y="20508"/>
                </a:lnTo>
                <a:lnTo>
                  <a:pt x="966878" y="24238"/>
                </a:lnTo>
                <a:lnTo>
                  <a:pt x="964634" y="25174"/>
                </a:lnTo>
                <a:close/>
              </a:path>
              <a:path w="2800350" h="28575">
                <a:moveTo>
                  <a:pt x="1002739" y="25046"/>
                </a:moveTo>
                <a:lnTo>
                  <a:pt x="990536" y="12942"/>
                </a:lnTo>
                <a:lnTo>
                  <a:pt x="991462" y="10696"/>
                </a:lnTo>
                <a:lnTo>
                  <a:pt x="995164" y="6967"/>
                </a:lnTo>
                <a:lnTo>
                  <a:pt x="997408" y="6030"/>
                </a:lnTo>
                <a:lnTo>
                  <a:pt x="1002675" y="6012"/>
                </a:lnTo>
                <a:lnTo>
                  <a:pt x="1004916" y="6934"/>
                </a:lnTo>
                <a:lnTo>
                  <a:pt x="1008653" y="10638"/>
                </a:lnTo>
                <a:lnTo>
                  <a:pt x="1009584" y="12878"/>
                </a:lnTo>
                <a:lnTo>
                  <a:pt x="1009602" y="18134"/>
                </a:lnTo>
                <a:lnTo>
                  <a:pt x="1008685" y="20381"/>
                </a:lnTo>
                <a:lnTo>
                  <a:pt x="1004974" y="24110"/>
                </a:lnTo>
                <a:lnTo>
                  <a:pt x="1002739" y="25046"/>
                </a:lnTo>
                <a:close/>
              </a:path>
              <a:path w="2800350" h="28575">
                <a:moveTo>
                  <a:pt x="1040835" y="24918"/>
                </a:moveTo>
                <a:lnTo>
                  <a:pt x="1028632" y="12814"/>
                </a:lnTo>
                <a:lnTo>
                  <a:pt x="1029558" y="10568"/>
                </a:lnTo>
                <a:lnTo>
                  <a:pt x="1033269" y="6839"/>
                </a:lnTo>
                <a:lnTo>
                  <a:pt x="1035504" y="5902"/>
                </a:lnTo>
                <a:lnTo>
                  <a:pt x="1040771" y="5884"/>
                </a:lnTo>
                <a:lnTo>
                  <a:pt x="1043012" y="6806"/>
                </a:lnTo>
                <a:lnTo>
                  <a:pt x="1046748" y="10510"/>
                </a:lnTo>
                <a:lnTo>
                  <a:pt x="1047689" y="12750"/>
                </a:lnTo>
                <a:lnTo>
                  <a:pt x="1047707" y="18006"/>
                </a:lnTo>
                <a:lnTo>
                  <a:pt x="1046781" y="20253"/>
                </a:lnTo>
                <a:lnTo>
                  <a:pt x="1043070" y="23982"/>
                </a:lnTo>
                <a:lnTo>
                  <a:pt x="1040835" y="24918"/>
                </a:lnTo>
                <a:close/>
              </a:path>
              <a:path w="2800350" h="28575">
                <a:moveTo>
                  <a:pt x="1078930" y="24790"/>
                </a:moveTo>
                <a:lnTo>
                  <a:pt x="1066737" y="12686"/>
                </a:lnTo>
                <a:lnTo>
                  <a:pt x="1067653" y="10440"/>
                </a:lnTo>
                <a:lnTo>
                  <a:pt x="1071365" y="6711"/>
                </a:lnTo>
                <a:lnTo>
                  <a:pt x="1073600" y="5774"/>
                </a:lnTo>
                <a:lnTo>
                  <a:pt x="1078867" y="5757"/>
                </a:lnTo>
                <a:lnTo>
                  <a:pt x="1081117" y="6678"/>
                </a:lnTo>
                <a:lnTo>
                  <a:pt x="1084844" y="10382"/>
                </a:lnTo>
                <a:lnTo>
                  <a:pt x="1085785" y="12622"/>
                </a:lnTo>
                <a:lnTo>
                  <a:pt x="1085803" y="17878"/>
                </a:lnTo>
                <a:lnTo>
                  <a:pt x="1084877" y="20125"/>
                </a:lnTo>
                <a:lnTo>
                  <a:pt x="1081175" y="23854"/>
                </a:lnTo>
                <a:lnTo>
                  <a:pt x="1078930" y="24790"/>
                </a:lnTo>
                <a:close/>
              </a:path>
              <a:path w="2800350" h="28575">
                <a:moveTo>
                  <a:pt x="1117026" y="24663"/>
                </a:moveTo>
                <a:lnTo>
                  <a:pt x="1104833" y="12558"/>
                </a:lnTo>
                <a:lnTo>
                  <a:pt x="1105749" y="10312"/>
                </a:lnTo>
                <a:lnTo>
                  <a:pt x="1109461" y="6583"/>
                </a:lnTo>
                <a:lnTo>
                  <a:pt x="1111705" y="5646"/>
                </a:lnTo>
                <a:lnTo>
                  <a:pt x="1116962" y="5629"/>
                </a:lnTo>
                <a:lnTo>
                  <a:pt x="1119213" y="6550"/>
                </a:lnTo>
                <a:lnTo>
                  <a:pt x="1122940" y="10254"/>
                </a:lnTo>
                <a:lnTo>
                  <a:pt x="1123881" y="12494"/>
                </a:lnTo>
                <a:lnTo>
                  <a:pt x="1123898" y="17750"/>
                </a:lnTo>
                <a:lnTo>
                  <a:pt x="1122973" y="19997"/>
                </a:lnTo>
                <a:lnTo>
                  <a:pt x="1119271" y="23726"/>
                </a:lnTo>
                <a:lnTo>
                  <a:pt x="1117026" y="24663"/>
                </a:lnTo>
                <a:close/>
              </a:path>
              <a:path w="2800350" h="28575">
                <a:moveTo>
                  <a:pt x="1155122" y="24535"/>
                </a:moveTo>
                <a:lnTo>
                  <a:pt x="1142929" y="12430"/>
                </a:lnTo>
                <a:lnTo>
                  <a:pt x="1143854" y="10184"/>
                </a:lnTo>
                <a:lnTo>
                  <a:pt x="1147556" y="6455"/>
                </a:lnTo>
                <a:lnTo>
                  <a:pt x="1149801" y="5518"/>
                </a:lnTo>
                <a:lnTo>
                  <a:pt x="1155058" y="5501"/>
                </a:lnTo>
                <a:lnTo>
                  <a:pt x="1157309" y="6422"/>
                </a:lnTo>
                <a:lnTo>
                  <a:pt x="1161045" y="10126"/>
                </a:lnTo>
                <a:lnTo>
                  <a:pt x="1161977" y="12366"/>
                </a:lnTo>
                <a:lnTo>
                  <a:pt x="1161994" y="17623"/>
                </a:lnTo>
                <a:lnTo>
                  <a:pt x="1161078" y="19869"/>
                </a:lnTo>
                <a:lnTo>
                  <a:pt x="1157366" y="23598"/>
                </a:lnTo>
                <a:lnTo>
                  <a:pt x="1155122" y="24535"/>
                </a:lnTo>
                <a:close/>
              </a:path>
              <a:path w="2800350" h="28575">
                <a:moveTo>
                  <a:pt x="1193227" y="24407"/>
                </a:moveTo>
                <a:lnTo>
                  <a:pt x="1181024" y="12303"/>
                </a:lnTo>
                <a:lnTo>
                  <a:pt x="1181950" y="10056"/>
                </a:lnTo>
                <a:lnTo>
                  <a:pt x="1185652" y="6327"/>
                </a:lnTo>
                <a:lnTo>
                  <a:pt x="1187897" y="5390"/>
                </a:lnTo>
                <a:lnTo>
                  <a:pt x="1193163" y="5373"/>
                </a:lnTo>
                <a:lnTo>
                  <a:pt x="1195405" y="6294"/>
                </a:lnTo>
                <a:lnTo>
                  <a:pt x="1199141" y="9998"/>
                </a:lnTo>
                <a:lnTo>
                  <a:pt x="1200072" y="12239"/>
                </a:lnTo>
                <a:lnTo>
                  <a:pt x="1200090" y="17495"/>
                </a:lnTo>
                <a:lnTo>
                  <a:pt x="1199174" y="19741"/>
                </a:lnTo>
                <a:lnTo>
                  <a:pt x="1195462" y="23470"/>
                </a:lnTo>
                <a:lnTo>
                  <a:pt x="1193227" y="24407"/>
                </a:lnTo>
                <a:close/>
              </a:path>
              <a:path w="2800350" h="28575">
                <a:moveTo>
                  <a:pt x="1231323" y="24279"/>
                </a:moveTo>
                <a:lnTo>
                  <a:pt x="1219120" y="12175"/>
                </a:lnTo>
                <a:lnTo>
                  <a:pt x="1220046" y="9928"/>
                </a:lnTo>
                <a:lnTo>
                  <a:pt x="1223757" y="6199"/>
                </a:lnTo>
                <a:lnTo>
                  <a:pt x="1225992" y="5262"/>
                </a:lnTo>
                <a:lnTo>
                  <a:pt x="1231259" y="5245"/>
                </a:lnTo>
                <a:lnTo>
                  <a:pt x="1233500" y="6166"/>
                </a:lnTo>
                <a:lnTo>
                  <a:pt x="1237237" y="9871"/>
                </a:lnTo>
                <a:lnTo>
                  <a:pt x="1238177" y="12111"/>
                </a:lnTo>
                <a:lnTo>
                  <a:pt x="1238195" y="17367"/>
                </a:lnTo>
                <a:lnTo>
                  <a:pt x="1237269" y="19613"/>
                </a:lnTo>
                <a:lnTo>
                  <a:pt x="1233558" y="23342"/>
                </a:lnTo>
                <a:lnTo>
                  <a:pt x="1231323" y="24279"/>
                </a:lnTo>
                <a:close/>
              </a:path>
              <a:path w="2800350" h="28575">
                <a:moveTo>
                  <a:pt x="1269419" y="24151"/>
                </a:moveTo>
                <a:lnTo>
                  <a:pt x="1257225" y="12047"/>
                </a:lnTo>
                <a:lnTo>
                  <a:pt x="1258142" y="9800"/>
                </a:lnTo>
                <a:lnTo>
                  <a:pt x="1261853" y="6071"/>
                </a:lnTo>
                <a:lnTo>
                  <a:pt x="1264088" y="5135"/>
                </a:lnTo>
                <a:lnTo>
                  <a:pt x="1269355" y="5117"/>
                </a:lnTo>
                <a:lnTo>
                  <a:pt x="1271606" y="6038"/>
                </a:lnTo>
                <a:lnTo>
                  <a:pt x="1275332" y="9743"/>
                </a:lnTo>
                <a:lnTo>
                  <a:pt x="1276273" y="11983"/>
                </a:lnTo>
                <a:lnTo>
                  <a:pt x="1276291" y="17239"/>
                </a:lnTo>
                <a:lnTo>
                  <a:pt x="1275365" y="19485"/>
                </a:lnTo>
                <a:lnTo>
                  <a:pt x="1271663" y="23214"/>
                </a:lnTo>
                <a:lnTo>
                  <a:pt x="1269419" y="24151"/>
                </a:lnTo>
                <a:close/>
              </a:path>
              <a:path w="2800350" h="28575">
                <a:moveTo>
                  <a:pt x="1307514" y="24023"/>
                </a:moveTo>
                <a:lnTo>
                  <a:pt x="1295321" y="11919"/>
                </a:lnTo>
                <a:lnTo>
                  <a:pt x="1296237" y="9672"/>
                </a:lnTo>
                <a:lnTo>
                  <a:pt x="1299949" y="5943"/>
                </a:lnTo>
                <a:lnTo>
                  <a:pt x="1302193" y="5007"/>
                </a:lnTo>
                <a:lnTo>
                  <a:pt x="1307451" y="4989"/>
                </a:lnTo>
                <a:lnTo>
                  <a:pt x="1309701" y="5911"/>
                </a:lnTo>
                <a:lnTo>
                  <a:pt x="1313428" y="9615"/>
                </a:lnTo>
                <a:lnTo>
                  <a:pt x="1314369" y="11855"/>
                </a:lnTo>
                <a:lnTo>
                  <a:pt x="1314387" y="17111"/>
                </a:lnTo>
                <a:lnTo>
                  <a:pt x="1313461" y="19357"/>
                </a:lnTo>
                <a:lnTo>
                  <a:pt x="1309759" y="23086"/>
                </a:lnTo>
                <a:lnTo>
                  <a:pt x="1307514" y="24023"/>
                </a:lnTo>
                <a:close/>
              </a:path>
              <a:path w="2800350" h="28575">
                <a:moveTo>
                  <a:pt x="1345610" y="23895"/>
                </a:moveTo>
                <a:lnTo>
                  <a:pt x="1333417" y="11791"/>
                </a:lnTo>
                <a:lnTo>
                  <a:pt x="1334343" y="9544"/>
                </a:lnTo>
                <a:lnTo>
                  <a:pt x="1338044" y="5815"/>
                </a:lnTo>
                <a:lnTo>
                  <a:pt x="1340289" y="4879"/>
                </a:lnTo>
                <a:lnTo>
                  <a:pt x="1345546" y="4861"/>
                </a:lnTo>
                <a:lnTo>
                  <a:pt x="1347797" y="5783"/>
                </a:lnTo>
                <a:lnTo>
                  <a:pt x="1351533" y="9487"/>
                </a:lnTo>
                <a:lnTo>
                  <a:pt x="1352465" y="11727"/>
                </a:lnTo>
                <a:lnTo>
                  <a:pt x="1352482" y="16983"/>
                </a:lnTo>
                <a:lnTo>
                  <a:pt x="1351566" y="19229"/>
                </a:lnTo>
                <a:lnTo>
                  <a:pt x="1347855" y="22958"/>
                </a:lnTo>
                <a:lnTo>
                  <a:pt x="1345610" y="23895"/>
                </a:lnTo>
                <a:close/>
              </a:path>
              <a:path w="2800350" h="28575">
                <a:moveTo>
                  <a:pt x="1383715" y="23767"/>
                </a:moveTo>
                <a:lnTo>
                  <a:pt x="1371513" y="11663"/>
                </a:lnTo>
                <a:lnTo>
                  <a:pt x="1372438" y="9417"/>
                </a:lnTo>
                <a:lnTo>
                  <a:pt x="1376140" y="5687"/>
                </a:lnTo>
                <a:lnTo>
                  <a:pt x="1378385" y="4751"/>
                </a:lnTo>
                <a:lnTo>
                  <a:pt x="1383651" y="4733"/>
                </a:lnTo>
                <a:lnTo>
                  <a:pt x="1385893" y="5655"/>
                </a:lnTo>
                <a:lnTo>
                  <a:pt x="1389629" y="9359"/>
                </a:lnTo>
                <a:lnTo>
                  <a:pt x="1390560" y="11599"/>
                </a:lnTo>
                <a:lnTo>
                  <a:pt x="1390578" y="16855"/>
                </a:lnTo>
                <a:lnTo>
                  <a:pt x="1389662" y="19101"/>
                </a:lnTo>
                <a:lnTo>
                  <a:pt x="1385950" y="22830"/>
                </a:lnTo>
                <a:lnTo>
                  <a:pt x="1383715" y="23767"/>
                </a:lnTo>
                <a:close/>
              </a:path>
              <a:path w="2800350" h="28575">
                <a:moveTo>
                  <a:pt x="1421811" y="23639"/>
                </a:moveTo>
                <a:lnTo>
                  <a:pt x="1409608" y="11535"/>
                </a:lnTo>
                <a:lnTo>
                  <a:pt x="1410534" y="9289"/>
                </a:lnTo>
                <a:lnTo>
                  <a:pt x="1414245" y="5559"/>
                </a:lnTo>
                <a:lnTo>
                  <a:pt x="1416480" y="4623"/>
                </a:lnTo>
                <a:lnTo>
                  <a:pt x="1421747" y="4605"/>
                </a:lnTo>
                <a:lnTo>
                  <a:pt x="1423988" y="5527"/>
                </a:lnTo>
                <a:lnTo>
                  <a:pt x="1427725" y="9231"/>
                </a:lnTo>
                <a:lnTo>
                  <a:pt x="1428666" y="11471"/>
                </a:lnTo>
                <a:lnTo>
                  <a:pt x="1428683" y="16727"/>
                </a:lnTo>
                <a:lnTo>
                  <a:pt x="1427758" y="18973"/>
                </a:lnTo>
                <a:lnTo>
                  <a:pt x="1424046" y="22702"/>
                </a:lnTo>
                <a:lnTo>
                  <a:pt x="1421811" y="23639"/>
                </a:lnTo>
                <a:close/>
              </a:path>
              <a:path w="2800350" h="28575">
                <a:moveTo>
                  <a:pt x="1459907" y="23511"/>
                </a:moveTo>
                <a:lnTo>
                  <a:pt x="1447714" y="11407"/>
                </a:lnTo>
                <a:lnTo>
                  <a:pt x="1448630" y="9161"/>
                </a:lnTo>
                <a:lnTo>
                  <a:pt x="1452341" y="5432"/>
                </a:lnTo>
                <a:lnTo>
                  <a:pt x="1454576" y="4495"/>
                </a:lnTo>
                <a:lnTo>
                  <a:pt x="1459843" y="4477"/>
                </a:lnTo>
                <a:lnTo>
                  <a:pt x="1462094" y="5399"/>
                </a:lnTo>
                <a:lnTo>
                  <a:pt x="1465821" y="9103"/>
                </a:lnTo>
                <a:lnTo>
                  <a:pt x="1466761" y="11343"/>
                </a:lnTo>
                <a:lnTo>
                  <a:pt x="1466779" y="16599"/>
                </a:lnTo>
                <a:lnTo>
                  <a:pt x="1465853" y="18845"/>
                </a:lnTo>
                <a:lnTo>
                  <a:pt x="1462151" y="22574"/>
                </a:lnTo>
                <a:lnTo>
                  <a:pt x="1459907" y="23511"/>
                </a:lnTo>
                <a:close/>
              </a:path>
              <a:path w="2800350" h="28575">
                <a:moveTo>
                  <a:pt x="1498003" y="23383"/>
                </a:moveTo>
                <a:lnTo>
                  <a:pt x="1485809" y="11279"/>
                </a:lnTo>
                <a:lnTo>
                  <a:pt x="1486726" y="9033"/>
                </a:lnTo>
                <a:lnTo>
                  <a:pt x="1490437" y="5304"/>
                </a:lnTo>
                <a:lnTo>
                  <a:pt x="1492681" y="4367"/>
                </a:lnTo>
                <a:lnTo>
                  <a:pt x="1497939" y="4349"/>
                </a:lnTo>
                <a:lnTo>
                  <a:pt x="1500189" y="5271"/>
                </a:lnTo>
                <a:lnTo>
                  <a:pt x="1503916" y="8975"/>
                </a:lnTo>
                <a:lnTo>
                  <a:pt x="1504857" y="11215"/>
                </a:lnTo>
                <a:lnTo>
                  <a:pt x="1504875" y="16471"/>
                </a:lnTo>
                <a:lnTo>
                  <a:pt x="1503949" y="18717"/>
                </a:lnTo>
                <a:lnTo>
                  <a:pt x="1500247" y="22447"/>
                </a:lnTo>
                <a:lnTo>
                  <a:pt x="1498003" y="23383"/>
                </a:lnTo>
                <a:close/>
              </a:path>
              <a:path w="2800350" h="28575">
                <a:moveTo>
                  <a:pt x="1536098" y="23255"/>
                </a:moveTo>
                <a:lnTo>
                  <a:pt x="1523905" y="11151"/>
                </a:lnTo>
                <a:lnTo>
                  <a:pt x="1524831" y="8905"/>
                </a:lnTo>
                <a:lnTo>
                  <a:pt x="1528533" y="5176"/>
                </a:lnTo>
                <a:lnTo>
                  <a:pt x="1530777" y="4239"/>
                </a:lnTo>
                <a:lnTo>
                  <a:pt x="1536034" y="4221"/>
                </a:lnTo>
                <a:lnTo>
                  <a:pt x="1538285" y="5143"/>
                </a:lnTo>
                <a:lnTo>
                  <a:pt x="1542022" y="8847"/>
                </a:lnTo>
                <a:lnTo>
                  <a:pt x="1542953" y="11087"/>
                </a:lnTo>
                <a:lnTo>
                  <a:pt x="1542971" y="16343"/>
                </a:lnTo>
                <a:lnTo>
                  <a:pt x="1542054" y="18589"/>
                </a:lnTo>
                <a:lnTo>
                  <a:pt x="1538343" y="22319"/>
                </a:lnTo>
                <a:lnTo>
                  <a:pt x="1536098" y="23255"/>
                </a:lnTo>
                <a:close/>
              </a:path>
              <a:path w="2800350" h="28575">
                <a:moveTo>
                  <a:pt x="1574204" y="23127"/>
                </a:moveTo>
                <a:lnTo>
                  <a:pt x="1562001" y="11023"/>
                </a:lnTo>
                <a:lnTo>
                  <a:pt x="1562927" y="8777"/>
                </a:lnTo>
                <a:lnTo>
                  <a:pt x="1566628" y="5048"/>
                </a:lnTo>
                <a:lnTo>
                  <a:pt x="1568873" y="4111"/>
                </a:lnTo>
                <a:lnTo>
                  <a:pt x="1574140" y="4093"/>
                </a:lnTo>
                <a:lnTo>
                  <a:pt x="1576381" y="5015"/>
                </a:lnTo>
                <a:lnTo>
                  <a:pt x="1580117" y="8719"/>
                </a:lnTo>
                <a:lnTo>
                  <a:pt x="1581049" y="10959"/>
                </a:lnTo>
                <a:lnTo>
                  <a:pt x="1581066" y="16215"/>
                </a:lnTo>
                <a:lnTo>
                  <a:pt x="1580150" y="18461"/>
                </a:lnTo>
                <a:lnTo>
                  <a:pt x="1576439" y="22191"/>
                </a:lnTo>
                <a:lnTo>
                  <a:pt x="1574204" y="23127"/>
                </a:lnTo>
                <a:close/>
              </a:path>
              <a:path w="2800350" h="28575">
                <a:moveTo>
                  <a:pt x="1612299" y="22999"/>
                </a:moveTo>
                <a:lnTo>
                  <a:pt x="1600096" y="10895"/>
                </a:lnTo>
                <a:lnTo>
                  <a:pt x="1601022" y="8649"/>
                </a:lnTo>
                <a:lnTo>
                  <a:pt x="1604734" y="4920"/>
                </a:lnTo>
                <a:lnTo>
                  <a:pt x="1606969" y="3983"/>
                </a:lnTo>
                <a:lnTo>
                  <a:pt x="1612235" y="3965"/>
                </a:lnTo>
                <a:lnTo>
                  <a:pt x="1614477" y="4887"/>
                </a:lnTo>
                <a:lnTo>
                  <a:pt x="1618213" y="8591"/>
                </a:lnTo>
                <a:lnTo>
                  <a:pt x="1619154" y="10831"/>
                </a:lnTo>
                <a:lnTo>
                  <a:pt x="1619172" y="16087"/>
                </a:lnTo>
                <a:lnTo>
                  <a:pt x="1618246" y="18334"/>
                </a:lnTo>
                <a:lnTo>
                  <a:pt x="1614534" y="22063"/>
                </a:lnTo>
                <a:lnTo>
                  <a:pt x="1612299" y="22999"/>
                </a:lnTo>
                <a:close/>
              </a:path>
              <a:path w="2800350" h="28575">
                <a:moveTo>
                  <a:pt x="1650395" y="22871"/>
                </a:moveTo>
                <a:lnTo>
                  <a:pt x="1638202" y="10767"/>
                </a:lnTo>
                <a:lnTo>
                  <a:pt x="1639118" y="8521"/>
                </a:lnTo>
                <a:lnTo>
                  <a:pt x="1642829" y="4792"/>
                </a:lnTo>
                <a:lnTo>
                  <a:pt x="1645064" y="3855"/>
                </a:lnTo>
                <a:lnTo>
                  <a:pt x="1650331" y="3838"/>
                </a:lnTo>
                <a:lnTo>
                  <a:pt x="1652582" y="4759"/>
                </a:lnTo>
                <a:lnTo>
                  <a:pt x="1656309" y="8463"/>
                </a:lnTo>
                <a:lnTo>
                  <a:pt x="1657250" y="10703"/>
                </a:lnTo>
                <a:lnTo>
                  <a:pt x="1657267" y="15959"/>
                </a:lnTo>
                <a:lnTo>
                  <a:pt x="1656341" y="18206"/>
                </a:lnTo>
                <a:lnTo>
                  <a:pt x="1652640" y="21935"/>
                </a:lnTo>
                <a:lnTo>
                  <a:pt x="1650395" y="22871"/>
                </a:lnTo>
                <a:close/>
              </a:path>
              <a:path w="2800350" h="28575">
                <a:moveTo>
                  <a:pt x="1688491" y="22744"/>
                </a:moveTo>
                <a:lnTo>
                  <a:pt x="1676297" y="10639"/>
                </a:lnTo>
                <a:lnTo>
                  <a:pt x="1677214" y="8393"/>
                </a:lnTo>
                <a:lnTo>
                  <a:pt x="1680925" y="4664"/>
                </a:lnTo>
                <a:lnTo>
                  <a:pt x="1683170" y="3727"/>
                </a:lnTo>
                <a:lnTo>
                  <a:pt x="1688427" y="3710"/>
                </a:lnTo>
                <a:lnTo>
                  <a:pt x="1690678" y="4631"/>
                </a:lnTo>
                <a:lnTo>
                  <a:pt x="1694404" y="8335"/>
                </a:lnTo>
                <a:lnTo>
                  <a:pt x="1695345" y="10575"/>
                </a:lnTo>
                <a:lnTo>
                  <a:pt x="1695363" y="15831"/>
                </a:lnTo>
                <a:lnTo>
                  <a:pt x="1694437" y="18078"/>
                </a:lnTo>
                <a:lnTo>
                  <a:pt x="1690735" y="21807"/>
                </a:lnTo>
                <a:lnTo>
                  <a:pt x="1688491" y="22744"/>
                </a:lnTo>
                <a:close/>
              </a:path>
              <a:path w="2800350" h="28575">
                <a:moveTo>
                  <a:pt x="1726587" y="22616"/>
                </a:moveTo>
                <a:lnTo>
                  <a:pt x="1714393" y="10511"/>
                </a:lnTo>
                <a:lnTo>
                  <a:pt x="1715319" y="8265"/>
                </a:lnTo>
                <a:lnTo>
                  <a:pt x="1719021" y="4536"/>
                </a:lnTo>
                <a:lnTo>
                  <a:pt x="1721265" y="3599"/>
                </a:lnTo>
                <a:lnTo>
                  <a:pt x="1726523" y="3582"/>
                </a:lnTo>
                <a:lnTo>
                  <a:pt x="1728773" y="4503"/>
                </a:lnTo>
                <a:lnTo>
                  <a:pt x="1732510" y="8207"/>
                </a:lnTo>
                <a:lnTo>
                  <a:pt x="1733441" y="10447"/>
                </a:lnTo>
                <a:lnTo>
                  <a:pt x="1733459" y="15703"/>
                </a:lnTo>
                <a:lnTo>
                  <a:pt x="1732542" y="17950"/>
                </a:lnTo>
                <a:lnTo>
                  <a:pt x="1728831" y="21679"/>
                </a:lnTo>
                <a:lnTo>
                  <a:pt x="1726587" y="22616"/>
                </a:lnTo>
                <a:close/>
              </a:path>
              <a:path w="2800350" h="28575">
                <a:moveTo>
                  <a:pt x="1764692" y="22488"/>
                </a:moveTo>
                <a:lnTo>
                  <a:pt x="1752489" y="10383"/>
                </a:lnTo>
                <a:lnTo>
                  <a:pt x="1753415" y="8137"/>
                </a:lnTo>
                <a:lnTo>
                  <a:pt x="1757117" y="4408"/>
                </a:lnTo>
                <a:lnTo>
                  <a:pt x="1759361" y="3471"/>
                </a:lnTo>
                <a:lnTo>
                  <a:pt x="1764628" y="3454"/>
                </a:lnTo>
                <a:lnTo>
                  <a:pt x="1766869" y="4375"/>
                </a:lnTo>
                <a:lnTo>
                  <a:pt x="1770605" y="8079"/>
                </a:lnTo>
                <a:lnTo>
                  <a:pt x="1771537" y="10320"/>
                </a:lnTo>
                <a:lnTo>
                  <a:pt x="1771554" y="15576"/>
                </a:lnTo>
                <a:lnTo>
                  <a:pt x="1770638" y="17822"/>
                </a:lnTo>
                <a:lnTo>
                  <a:pt x="1766927" y="21551"/>
                </a:lnTo>
                <a:lnTo>
                  <a:pt x="1764692" y="22488"/>
                </a:lnTo>
                <a:close/>
              </a:path>
              <a:path w="2800350" h="28575">
                <a:moveTo>
                  <a:pt x="1802788" y="22360"/>
                </a:moveTo>
                <a:lnTo>
                  <a:pt x="1790585" y="10256"/>
                </a:lnTo>
                <a:lnTo>
                  <a:pt x="1791510" y="8009"/>
                </a:lnTo>
                <a:lnTo>
                  <a:pt x="1795222" y="4280"/>
                </a:lnTo>
                <a:lnTo>
                  <a:pt x="1797457" y="3343"/>
                </a:lnTo>
                <a:lnTo>
                  <a:pt x="1802724" y="3326"/>
                </a:lnTo>
                <a:lnTo>
                  <a:pt x="1804965" y="4247"/>
                </a:lnTo>
                <a:lnTo>
                  <a:pt x="1808701" y="7952"/>
                </a:lnTo>
                <a:lnTo>
                  <a:pt x="1809642" y="10192"/>
                </a:lnTo>
                <a:lnTo>
                  <a:pt x="1809660" y="15448"/>
                </a:lnTo>
                <a:lnTo>
                  <a:pt x="1808734" y="17694"/>
                </a:lnTo>
                <a:lnTo>
                  <a:pt x="1805023" y="21423"/>
                </a:lnTo>
                <a:lnTo>
                  <a:pt x="1802788" y="22360"/>
                </a:lnTo>
                <a:close/>
              </a:path>
              <a:path w="2800350" h="28575">
                <a:moveTo>
                  <a:pt x="1840883" y="22232"/>
                </a:moveTo>
                <a:lnTo>
                  <a:pt x="1828690" y="10128"/>
                </a:lnTo>
                <a:lnTo>
                  <a:pt x="1829606" y="7881"/>
                </a:lnTo>
                <a:lnTo>
                  <a:pt x="1833318" y="4152"/>
                </a:lnTo>
                <a:lnTo>
                  <a:pt x="1835553" y="3216"/>
                </a:lnTo>
                <a:lnTo>
                  <a:pt x="1840819" y="3198"/>
                </a:lnTo>
                <a:lnTo>
                  <a:pt x="1843070" y="4119"/>
                </a:lnTo>
                <a:lnTo>
                  <a:pt x="1846797" y="7824"/>
                </a:lnTo>
                <a:lnTo>
                  <a:pt x="1847738" y="10064"/>
                </a:lnTo>
                <a:lnTo>
                  <a:pt x="1847755" y="15320"/>
                </a:lnTo>
                <a:lnTo>
                  <a:pt x="1846830" y="17566"/>
                </a:lnTo>
                <a:lnTo>
                  <a:pt x="1843128" y="21295"/>
                </a:lnTo>
                <a:lnTo>
                  <a:pt x="1840883" y="22232"/>
                </a:lnTo>
                <a:close/>
              </a:path>
              <a:path w="2800350" h="28575">
                <a:moveTo>
                  <a:pt x="1878979" y="22104"/>
                </a:moveTo>
                <a:lnTo>
                  <a:pt x="1866786" y="10000"/>
                </a:lnTo>
                <a:lnTo>
                  <a:pt x="1867702" y="7753"/>
                </a:lnTo>
                <a:lnTo>
                  <a:pt x="1871413" y="4024"/>
                </a:lnTo>
                <a:lnTo>
                  <a:pt x="1873658" y="3088"/>
                </a:lnTo>
                <a:lnTo>
                  <a:pt x="1878915" y="3070"/>
                </a:lnTo>
                <a:lnTo>
                  <a:pt x="1881166" y="3992"/>
                </a:lnTo>
                <a:lnTo>
                  <a:pt x="1884893" y="7696"/>
                </a:lnTo>
                <a:lnTo>
                  <a:pt x="1885834" y="9936"/>
                </a:lnTo>
                <a:lnTo>
                  <a:pt x="1885851" y="15192"/>
                </a:lnTo>
                <a:lnTo>
                  <a:pt x="1884925" y="17438"/>
                </a:lnTo>
                <a:lnTo>
                  <a:pt x="1881224" y="21167"/>
                </a:lnTo>
                <a:lnTo>
                  <a:pt x="1878979" y="22104"/>
                </a:lnTo>
                <a:close/>
              </a:path>
              <a:path w="2800350" h="28575">
                <a:moveTo>
                  <a:pt x="1917075" y="21976"/>
                </a:moveTo>
                <a:lnTo>
                  <a:pt x="1904881" y="9872"/>
                </a:lnTo>
                <a:lnTo>
                  <a:pt x="1905807" y="7625"/>
                </a:lnTo>
                <a:lnTo>
                  <a:pt x="1909509" y="3896"/>
                </a:lnTo>
                <a:lnTo>
                  <a:pt x="1911754" y="2960"/>
                </a:lnTo>
                <a:lnTo>
                  <a:pt x="1917011" y="2942"/>
                </a:lnTo>
                <a:lnTo>
                  <a:pt x="1919262" y="3864"/>
                </a:lnTo>
                <a:lnTo>
                  <a:pt x="1922998" y="7568"/>
                </a:lnTo>
                <a:lnTo>
                  <a:pt x="1923929" y="9808"/>
                </a:lnTo>
                <a:lnTo>
                  <a:pt x="1923947" y="15064"/>
                </a:lnTo>
                <a:lnTo>
                  <a:pt x="1923031" y="17310"/>
                </a:lnTo>
                <a:lnTo>
                  <a:pt x="1919319" y="21039"/>
                </a:lnTo>
                <a:lnTo>
                  <a:pt x="1917075" y="21976"/>
                </a:lnTo>
                <a:close/>
              </a:path>
              <a:path w="2800350" h="28575">
                <a:moveTo>
                  <a:pt x="1955180" y="21848"/>
                </a:moveTo>
                <a:lnTo>
                  <a:pt x="1942977" y="9744"/>
                </a:lnTo>
                <a:lnTo>
                  <a:pt x="1943903" y="7498"/>
                </a:lnTo>
                <a:lnTo>
                  <a:pt x="1947605" y="3768"/>
                </a:lnTo>
                <a:lnTo>
                  <a:pt x="1949849" y="2832"/>
                </a:lnTo>
                <a:lnTo>
                  <a:pt x="1955116" y="2814"/>
                </a:lnTo>
                <a:lnTo>
                  <a:pt x="1957357" y="3736"/>
                </a:lnTo>
                <a:lnTo>
                  <a:pt x="1961094" y="7440"/>
                </a:lnTo>
                <a:lnTo>
                  <a:pt x="1962025" y="9680"/>
                </a:lnTo>
                <a:lnTo>
                  <a:pt x="1962043" y="14936"/>
                </a:lnTo>
                <a:lnTo>
                  <a:pt x="1961126" y="17182"/>
                </a:lnTo>
                <a:lnTo>
                  <a:pt x="1957415" y="20911"/>
                </a:lnTo>
                <a:lnTo>
                  <a:pt x="1955180" y="21848"/>
                </a:lnTo>
                <a:close/>
              </a:path>
              <a:path w="2800350" h="28575">
                <a:moveTo>
                  <a:pt x="1993276" y="21720"/>
                </a:moveTo>
                <a:lnTo>
                  <a:pt x="1981073" y="9616"/>
                </a:lnTo>
                <a:lnTo>
                  <a:pt x="1981999" y="7370"/>
                </a:lnTo>
                <a:lnTo>
                  <a:pt x="1985710" y="3640"/>
                </a:lnTo>
                <a:lnTo>
                  <a:pt x="1987945" y="2704"/>
                </a:lnTo>
                <a:lnTo>
                  <a:pt x="1993212" y="2686"/>
                </a:lnTo>
                <a:lnTo>
                  <a:pt x="1995453" y="3608"/>
                </a:lnTo>
                <a:lnTo>
                  <a:pt x="1999189" y="7312"/>
                </a:lnTo>
                <a:lnTo>
                  <a:pt x="2000130" y="9552"/>
                </a:lnTo>
                <a:lnTo>
                  <a:pt x="2000148" y="14808"/>
                </a:lnTo>
                <a:lnTo>
                  <a:pt x="1999222" y="17054"/>
                </a:lnTo>
                <a:lnTo>
                  <a:pt x="1995511" y="20783"/>
                </a:lnTo>
                <a:lnTo>
                  <a:pt x="1993276" y="21720"/>
                </a:lnTo>
                <a:close/>
              </a:path>
              <a:path w="2800350" h="28575">
                <a:moveTo>
                  <a:pt x="2031371" y="21592"/>
                </a:moveTo>
                <a:lnTo>
                  <a:pt x="2019178" y="9488"/>
                </a:lnTo>
                <a:lnTo>
                  <a:pt x="2020094" y="7242"/>
                </a:lnTo>
                <a:lnTo>
                  <a:pt x="2023806" y="3513"/>
                </a:lnTo>
                <a:lnTo>
                  <a:pt x="2026041" y="2576"/>
                </a:lnTo>
                <a:lnTo>
                  <a:pt x="2031308" y="2558"/>
                </a:lnTo>
                <a:lnTo>
                  <a:pt x="2033558" y="3480"/>
                </a:lnTo>
                <a:lnTo>
                  <a:pt x="2037285" y="7184"/>
                </a:lnTo>
                <a:lnTo>
                  <a:pt x="2038226" y="9424"/>
                </a:lnTo>
                <a:lnTo>
                  <a:pt x="2038244" y="14680"/>
                </a:lnTo>
                <a:lnTo>
                  <a:pt x="2037318" y="16926"/>
                </a:lnTo>
                <a:lnTo>
                  <a:pt x="2033616" y="20655"/>
                </a:lnTo>
                <a:lnTo>
                  <a:pt x="2031371" y="21592"/>
                </a:lnTo>
                <a:close/>
              </a:path>
              <a:path w="2800350" h="28575">
                <a:moveTo>
                  <a:pt x="2069467" y="21464"/>
                </a:moveTo>
                <a:lnTo>
                  <a:pt x="2057274" y="9360"/>
                </a:lnTo>
                <a:lnTo>
                  <a:pt x="2058190" y="7114"/>
                </a:lnTo>
                <a:lnTo>
                  <a:pt x="2061902" y="3385"/>
                </a:lnTo>
                <a:lnTo>
                  <a:pt x="2064146" y="2448"/>
                </a:lnTo>
                <a:lnTo>
                  <a:pt x="2069403" y="2430"/>
                </a:lnTo>
                <a:lnTo>
                  <a:pt x="2071654" y="3352"/>
                </a:lnTo>
                <a:lnTo>
                  <a:pt x="2075381" y="7056"/>
                </a:lnTo>
                <a:lnTo>
                  <a:pt x="2076322" y="9296"/>
                </a:lnTo>
                <a:lnTo>
                  <a:pt x="2076339" y="14552"/>
                </a:lnTo>
                <a:lnTo>
                  <a:pt x="2075414" y="16798"/>
                </a:lnTo>
                <a:lnTo>
                  <a:pt x="2071712" y="20527"/>
                </a:lnTo>
                <a:lnTo>
                  <a:pt x="2069467" y="21464"/>
                </a:lnTo>
                <a:close/>
              </a:path>
              <a:path w="2800350" h="28575">
                <a:moveTo>
                  <a:pt x="2107563" y="21336"/>
                </a:moveTo>
                <a:lnTo>
                  <a:pt x="2095370" y="9232"/>
                </a:lnTo>
                <a:lnTo>
                  <a:pt x="2096295" y="6986"/>
                </a:lnTo>
                <a:lnTo>
                  <a:pt x="2099997" y="3257"/>
                </a:lnTo>
                <a:lnTo>
                  <a:pt x="2102242" y="2320"/>
                </a:lnTo>
                <a:lnTo>
                  <a:pt x="2107499" y="2302"/>
                </a:lnTo>
                <a:lnTo>
                  <a:pt x="2109750" y="3224"/>
                </a:lnTo>
                <a:lnTo>
                  <a:pt x="2113486" y="6928"/>
                </a:lnTo>
                <a:lnTo>
                  <a:pt x="2114417" y="9168"/>
                </a:lnTo>
                <a:lnTo>
                  <a:pt x="2114435" y="14424"/>
                </a:lnTo>
                <a:lnTo>
                  <a:pt x="2113519" y="16670"/>
                </a:lnTo>
                <a:lnTo>
                  <a:pt x="2109807" y="20400"/>
                </a:lnTo>
                <a:lnTo>
                  <a:pt x="2107563" y="21336"/>
                </a:lnTo>
                <a:close/>
              </a:path>
              <a:path w="2800350" h="28575">
                <a:moveTo>
                  <a:pt x="2145668" y="21208"/>
                </a:moveTo>
                <a:lnTo>
                  <a:pt x="2133465" y="9104"/>
                </a:lnTo>
                <a:lnTo>
                  <a:pt x="2134391" y="6858"/>
                </a:lnTo>
                <a:lnTo>
                  <a:pt x="2138093" y="3129"/>
                </a:lnTo>
                <a:lnTo>
                  <a:pt x="2140338" y="2192"/>
                </a:lnTo>
                <a:lnTo>
                  <a:pt x="2145604" y="2174"/>
                </a:lnTo>
                <a:lnTo>
                  <a:pt x="2147845" y="3096"/>
                </a:lnTo>
                <a:lnTo>
                  <a:pt x="2151582" y="6800"/>
                </a:lnTo>
                <a:lnTo>
                  <a:pt x="2152513" y="9040"/>
                </a:lnTo>
                <a:lnTo>
                  <a:pt x="2152531" y="14296"/>
                </a:lnTo>
                <a:lnTo>
                  <a:pt x="2151615" y="16542"/>
                </a:lnTo>
                <a:lnTo>
                  <a:pt x="2147903" y="20272"/>
                </a:lnTo>
                <a:lnTo>
                  <a:pt x="2145668" y="21208"/>
                </a:lnTo>
                <a:close/>
              </a:path>
              <a:path w="2800350" h="28575">
                <a:moveTo>
                  <a:pt x="2183764" y="21080"/>
                </a:moveTo>
                <a:lnTo>
                  <a:pt x="2171561" y="8976"/>
                </a:lnTo>
                <a:lnTo>
                  <a:pt x="2172487" y="6730"/>
                </a:lnTo>
                <a:lnTo>
                  <a:pt x="2176198" y="3001"/>
                </a:lnTo>
                <a:lnTo>
                  <a:pt x="2178433" y="2064"/>
                </a:lnTo>
                <a:lnTo>
                  <a:pt x="2183700" y="2046"/>
                </a:lnTo>
                <a:lnTo>
                  <a:pt x="2185941" y="2968"/>
                </a:lnTo>
                <a:lnTo>
                  <a:pt x="2189678" y="6672"/>
                </a:lnTo>
                <a:lnTo>
                  <a:pt x="2190618" y="8912"/>
                </a:lnTo>
                <a:lnTo>
                  <a:pt x="2190636" y="14168"/>
                </a:lnTo>
                <a:lnTo>
                  <a:pt x="2189710" y="16415"/>
                </a:lnTo>
                <a:lnTo>
                  <a:pt x="2185999" y="20144"/>
                </a:lnTo>
                <a:lnTo>
                  <a:pt x="2183764" y="21080"/>
                </a:lnTo>
                <a:close/>
              </a:path>
              <a:path w="2800350" h="28575">
                <a:moveTo>
                  <a:pt x="2221860" y="20952"/>
                </a:moveTo>
                <a:lnTo>
                  <a:pt x="2209666" y="8848"/>
                </a:lnTo>
                <a:lnTo>
                  <a:pt x="2210583" y="6602"/>
                </a:lnTo>
                <a:lnTo>
                  <a:pt x="2214294" y="2873"/>
                </a:lnTo>
                <a:lnTo>
                  <a:pt x="2216529" y="1936"/>
                </a:lnTo>
                <a:lnTo>
                  <a:pt x="2221796" y="1919"/>
                </a:lnTo>
                <a:lnTo>
                  <a:pt x="2224046" y="2840"/>
                </a:lnTo>
                <a:lnTo>
                  <a:pt x="2227773" y="6544"/>
                </a:lnTo>
                <a:lnTo>
                  <a:pt x="2228714" y="8784"/>
                </a:lnTo>
                <a:lnTo>
                  <a:pt x="2228732" y="14040"/>
                </a:lnTo>
                <a:lnTo>
                  <a:pt x="2227806" y="16287"/>
                </a:lnTo>
                <a:lnTo>
                  <a:pt x="2224104" y="20016"/>
                </a:lnTo>
                <a:lnTo>
                  <a:pt x="2221860" y="20952"/>
                </a:lnTo>
                <a:close/>
              </a:path>
              <a:path w="2800350" h="28575">
                <a:moveTo>
                  <a:pt x="2259955" y="20824"/>
                </a:moveTo>
                <a:lnTo>
                  <a:pt x="2247762" y="8720"/>
                </a:lnTo>
                <a:lnTo>
                  <a:pt x="2248678" y="6474"/>
                </a:lnTo>
                <a:lnTo>
                  <a:pt x="2252390" y="2745"/>
                </a:lnTo>
                <a:lnTo>
                  <a:pt x="2254634" y="1808"/>
                </a:lnTo>
                <a:lnTo>
                  <a:pt x="2259891" y="1791"/>
                </a:lnTo>
                <a:lnTo>
                  <a:pt x="2262142" y="2712"/>
                </a:lnTo>
                <a:lnTo>
                  <a:pt x="2265869" y="6416"/>
                </a:lnTo>
                <a:lnTo>
                  <a:pt x="2266810" y="8656"/>
                </a:lnTo>
                <a:lnTo>
                  <a:pt x="2266828" y="13912"/>
                </a:lnTo>
                <a:lnTo>
                  <a:pt x="2265902" y="16159"/>
                </a:lnTo>
                <a:lnTo>
                  <a:pt x="2262200" y="19888"/>
                </a:lnTo>
                <a:lnTo>
                  <a:pt x="2259955" y="20824"/>
                </a:lnTo>
                <a:close/>
              </a:path>
              <a:path w="2800350" h="28575">
                <a:moveTo>
                  <a:pt x="2298051" y="20697"/>
                </a:moveTo>
                <a:lnTo>
                  <a:pt x="2285858" y="8592"/>
                </a:lnTo>
                <a:lnTo>
                  <a:pt x="2286784" y="6346"/>
                </a:lnTo>
                <a:lnTo>
                  <a:pt x="2290485" y="2617"/>
                </a:lnTo>
                <a:lnTo>
                  <a:pt x="2292730" y="1680"/>
                </a:lnTo>
                <a:lnTo>
                  <a:pt x="2297987" y="1663"/>
                </a:lnTo>
                <a:lnTo>
                  <a:pt x="2300238" y="2584"/>
                </a:lnTo>
                <a:lnTo>
                  <a:pt x="2303974" y="6288"/>
                </a:lnTo>
                <a:lnTo>
                  <a:pt x="2304906" y="8528"/>
                </a:lnTo>
                <a:lnTo>
                  <a:pt x="2304923" y="13784"/>
                </a:lnTo>
                <a:lnTo>
                  <a:pt x="2304007" y="16031"/>
                </a:lnTo>
                <a:lnTo>
                  <a:pt x="2300296" y="19760"/>
                </a:lnTo>
                <a:lnTo>
                  <a:pt x="2298051" y="20697"/>
                </a:lnTo>
                <a:close/>
              </a:path>
              <a:path w="2800350" h="28575">
                <a:moveTo>
                  <a:pt x="2336156" y="20569"/>
                </a:moveTo>
                <a:lnTo>
                  <a:pt x="2323954" y="8464"/>
                </a:lnTo>
                <a:lnTo>
                  <a:pt x="2324879" y="6218"/>
                </a:lnTo>
                <a:lnTo>
                  <a:pt x="2328581" y="2489"/>
                </a:lnTo>
                <a:lnTo>
                  <a:pt x="2330826" y="1552"/>
                </a:lnTo>
                <a:lnTo>
                  <a:pt x="2336092" y="1535"/>
                </a:lnTo>
                <a:lnTo>
                  <a:pt x="2338334" y="2456"/>
                </a:lnTo>
                <a:lnTo>
                  <a:pt x="2342070" y="6160"/>
                </a:lnTo>
                <a:lnTo>
                  <a:pt x="2343001" y="8401"/>
                </a:lnTo>
                <a:lnTo>
                  <a:pt x="2343019" y="13657"/>
                </a:lnTo>
                <a:lnTo>
                  <a:pt x="2342103" y="15903"/>
                </a:lnTo>
                <a:lnTo>
                  <a:pt x="2338391" y="19632"/>
                </a:lnTo>
                <a:lnTo>
                  <a:pt x="2336156" y="20569"/>
                </a:lnTo>
                <a:close/>
              </a:path>
              <a:path w="2800350" h="28575">
                <a:moveTo>
                  <a:pt x="2374252" y="20441"/>
                </a:moveTo>
                <a:lnTo>
                  <a:pt x="2362049" y="8337"/>
                </a:lnTo>
                <a:lnTo>
                  <a:pt x="2362975" y="6090"/>
                </a:lnTo>
                <a:lnTo>
                  <a:pt x="2366686" y="2361"/>
                </a:lnTo>
                <a:lnTo>
                  <a:pt x="2368921" y="1424"/>
                </a:lnTo>
                <a:lnTo>
                  <a:pt x="2374188" y="1407"/>
                </a:lnTo>
                <a:lnTo>
                  <a:pt x="2376429" y="2328"/>
                </a:lnTo>
                <a:lnTo>
                  <a:pt x="2380166" y="6033"/>
                </a:lnTo>
                <a:lnTo>
                  <a:pt x="2381107" y="8273"/>
                </a:lnTo>
                <a:lnTo>
                  <a:pt x="2381124" y="13529"/>
                </a:lnTo>
                <a:lnTo>
                  <a:pt x="2380198" y="15775"/>
                </a:lnTo>
                <a:lnTo>
                  <a:pt x="2376487" y="19504"/>
                </a:lnTo>
                <a:lnTo>
                  <a:pt x="2374252" y="20441"/>
                </a:lnTo>
                <a:close/>
              </a:path>
              <a:path w="2800350" h="28575">
                <a:moveTo>
                  <a:pt x="2412348" y="20313"/>
                </a:moveTo>
                <a:lnTo>
                  <a:pt x="2400155" y="8209"/>
                </a:lnTo>
                <a:lnTo>
                  <a:pt x="2401071" y="5962"/>
                </a:lnTo>
                <a:lnTo>
                  <a:pt x="2404782" y="2233"/>
                </a:lnTo>
                <a:lnTo>
                  <a:pt x="2407017" y="1297"/>
                </a:lnTo>
                <a:lnTo>
                  <a:pt x="2412284" y="1279"/>
                </a:lnTo>
                <a:lnTo>
                  <a:pt x="2414535" y="2200"/>
                </a:lnTo>
                <a:lnTo>
                  <a:pt x="2418261" y="5905"/>
                </a:lnTo>
                <a:lnTo>
                  <a:pt x="2419202" y="8145"/>
                </a:lnTo>
                <a:lnTo>
                  <a:pt x="2419220" y="13401"/>
                </a:lnTo>
                <a:lnTo>
                  <a:pt x="2418294" y="15647"/>
                </a:lnTo>
                <a:lnTo>
                  <a:pt x="2414592" y="19376"/>
                </a:lnTo>
                <a:lnTo>
                  <a:pt x="2412348" y="20313"/>
                </a:lnTo>
                <a:close/>
              </a:path>
              <a:path w="2800350" h="28575">
                <a:moveTo>
                  <a:pt x="2450444" y="20185"/>
                </a:moveTo>
                <a:lnTo>
                  <a:pt x="2438250" y="8081"/>
                </a:lnTo>
                <a:lnTo>
                  <a:pt x="2439167" y="5834"/>
                </a:lnTo>
                <a:lnTo>
                  <a:pt x="2442878" y="2105"/>
                </a:lnTo>
                <a:lnTo>
                  <a:pt x="2445122" y="1169"/>
                </a:lnTo>
                <a:lnTo>
                  <a:pt x="2450380" y="1151"/>
                </a:lnTo>
                <a:lnTo>
                  <a:pt x="2452630" y="2073"/>
                </a:lnTo>
                <a:lnTo>
                  <a:pt x="2456357" y="5777"/>
                </a:lnTo>
                <a:lnTo>
                  <a:pt x="2457298" y="8017"/>
                </a:lnTo>
                <a:lnTo>
                  <a:pt x="2457316" y="13273"/>
                </a:lnTo>
                <a:lnTo>
                  <a:pt x="2456390" y="15519"/>
                </a:lnTo>
                <a:lnTo>
                  <a:pt x="2452688" y="19248"/>
                </a:lnTo>
                <a:lnTo>
                  <a:pt x="2450444" y="20185"/>
                </a:lnTo>
                <a:close/>
              </a:path>
              <a:path w="2800350" h="28575">
                <a:moveTo>
                  <a:pt x="2488539" y="20057"/>
                </a:moveTo>
                <a:lnTo>
                  <a:pt x="2476346" y="7953"/>
                </a:lnTo>
                <a:lnTo>
                  <a:pt x="2477272" y="5706"/>
                </a:lnTo>
                <a:lnTo>
                  <a:pt x="2480974" y="1977"/>
                </a:lnTo>
                <a:lnTo>
                  <a:pt x="2483218" y="1041"/>
                </a:lnTo>
                <a:lnTo>
                  <a:pt x="2488475" y="1023"/>
                </a:lnTo>
                <a:lnTo>
                  <a:pt x="2490726" y="1945"/>
                </a:lnTo>
                <a:lnTo>
                  <a:pt x="2494462" y="5649"/>
                </a:lnTo>
                <a:lnTo>
                  <a:pt x="2495394" y="7889"/>
                </a:lnTo>
                <a:lnTo>
                  <a:pt x="2495411" y="13145"/>
                </a:lnTo>
                <a:lnTo>
                  <a:pt x="2494495" y="15391"/>
                </a:lnTo>
                <a:lnTo>
                  <a:pt x="2490784" y="19120"/>
                </a:lnTo>
                <a:lnTo>
                  <a:pt x="2488539" y="20057"/>
                </a:lnTo>
                <a:close/>
              </a:path>
              <a:path w="2800350" h="28575">
                <a:moveTo>
                  <a:pt x="2526645" y="19929"/>
                </a:moveTo>
                <a:lnTo>
                  <a:pt x="2514442" y="7825"/>
                </a:lnTo>
                <a:lnTo>
                  <a:pt x="2515368" y="5578"/>
                </a:lnTo>
                <a:lnTo>
                  <a:pt x="2519069" y="1849"/>
                </a:lnTo>
                <a:lnTo>
                  <a:pt x="2521314" y="913"/>
                </a:lnTo>
                <a:lnTo>
                  <a:pt x="2526581" y="895"/>
                </a:lnTo>
                <a:lnTo>
                  <a:pt x="2528822" y="1817"/>
                </a:lnTo>
                <a:lnTo>
                  <a:pt x="2532558" y="5521"/>
                </a:lnTo>
                <a:lnTo>
                  <a:pt x="2533490" y="7761"/>
                </a:lnTo>
                <a:lnTo>
                  <a:pt x="2533507" y="13017"/>
                </a:lnTo>
                <a:lnTo>
                  <a:pt x="2532591" y="15263"/>
                </a:lnTo>
                <a:lnTo>
                  <a:pt x="2528880" y="18992"/>
                </a:lnTo>
                <a:lnTo>
                  <a:pt x="2526645" y="19929"/>
                </a:lnTo>
                <a:close/>
              </a:path>
              <a:path w="2800350" h="28575">
                <a:moveTo>
                  <a:pt x="2564740" y="19801"/>
                </a:moveTo>
                <a:lnTo>
                  <a:pt x="2552537" y="7697"/>
                </a:lnTo>
                <a:lnTo>
                  <a:pt x="2553463" y="5451"/>
                </a:lnTo>
                <a:lnTo>
                  <a:pt x="2557175" y="1721"/>
                </a:lnTo>
                <a:lnTo>
                  <a:pt x="2559410" y="785"/>
                </a:lnTo>
                <a:lnTo>
                  <a:pt x="2564676" y="767"/>
                </a:lnTo>
                <a:lnTo>
                  <a:pt x="2566918" y="1689"/>
                </a:lnTo>
                <a:lnTo>
                  <a:pt x="2570654" y="5393"/>
                </a:lnTo>
                <a:lnTo>
                  <a:pt x="2571595" y="7633"/>
                </a:lnTo>
                <a:lnTo>
                  <a:pt x="2571612" y="12889"/>
                </a:lnTo>
                <a:lnTo>
                  <a:pt x="2570687" y="15135"/>
                </a:lnTo>
                <a:lnTo>
                  <a:pt x="2566975" y="18864"/>
                </a:lnTo>
                <a:lnTo>
                  <a:pt x="2564740" y="19801"/>
                </a:lnTo>
                <a:close/>
              </a:path>
              <a:path w="2800350" h="28575">
                <a:moveTo>
                  <a:pt x="2602836" y="19673"/>
                </a:moveTo>
                <a:lnTo>
                  <a:pt x="2590643" y="7569"/>
                </a:lnTo>
                <a:lnTo>
                  <a:pt x="2591559" y="5323"/>
                </a:lnTo>
                <a:lnTo>
                  <a:pt x="2595270" y="1594"/>
                </a:lnTo>
                <a:lnTo>
                  <a:pt x="2597505" y="657"/>
                </a:lnTo>
                <a:lnTo>
                  <a:pt x="2602772" y="639"/>
                </a:lnTo>
                <a:lnTo>
                  <a:pt x="2605023" y="1561"/>
                </a:lnTo>
                <a:lnTo>
                  <a:pt x="2608750" y="5265"/>
                </a:lnTo>
                <a:lnTo>
                  <a:pt x="2609691" y="7505"/>
                </a:lnTo>
                <a:lnTo>
                  <a:pt x="2609708" y="12761"/>
                </a:lnTo>
                <a:lnTo>
                  <a:pt x="2608782" y="15007"/>
                </a:lnTo>
                <a:lnTo>
                  <a:pt x="2605081" y="18736"/>
                </a:lnTo>
                <a:lnTo>
                  <a:pt x="2602836" y="19673"/>
                </a:lnTo>
                <a:close/>
              </a:path>
              <a:path w="2800350" h="28575">
                <a:moveTo>
                  <a:pt x="2640932" y="19545"/>
                </a:moveTo>
                <a:lnTo>
                  <a:pt x="2628738" y="7441"/>
                </a:lnTo>
                <a:lnTo>
                  <a:pt x="2629655" y="5195"/>
                </a:lnTo>
                <a:lnTo>
                  <a:pt x="2633366" y="1466"/>
                </a:lnTo>
                <a:lnTo>
                  <a:pt x="2635611" y="529"/>
                </a:lnTo>
                <a:lnTo>
                  <a:pt x="2640868" y="511"/>
                </a:lnTo>
                <a:lnTo>
                  <a:pt x="2643119" y="1433"/>
                </a:lnTo>
                <a:lnTo>
                  <a:pt x="2646845" y="5137"/>
                </a:lnTo>
                <a:lnTo>
                  <a:pt x="2647786" y="7377"/>
                </a:lnTo>
                <a:lnTo>
                  <a:pt x="2647804" y="12633"/>
                </a:lnTo>
                <a:lnTo>
                  <a:pt x="2646878" y="14879"/>
                </a:lnTo>
                <a:lnTo>
                  <a:pt x="2643176" y="18608"/>
                </a:lnTo>
                <a:lnTo>
                  <a:pt x="2640932" y="19545"/>
                </a:lnTo>
                <a:close/>
              </a:path>
              <a:path w="2800350" h="28575">
                <a:moveTo>
                  <a:pt x="2679027" y="19417"/>
                </a:moveTo>
                <a:lnTo>
                  <a:pt x="2666834" y="7313"/>
                </a:lnTo>
                <a:lnTo>
                  <a:pt x="2667760" y="5067"/>
                </a:lnTo>
                <a:lnTo>
                  <a:pt x="2671462" y="1338"/>
                </a:lnTo>
                <a:lnTo>
                  <a:pt x="2673706" y="401"/>
                </a:lnTo>
                <a:lnTo>
                  <a:pt x="2678964" y="383"/>
                </a:lnTo>
                <a:lnTo>
                  <a:pt x="2681214" y="1305"/>
                </a:lnTo>
                <a:lnTo>
                  <a:pt x="2684951" y="5009"/>
                </a:lnTo>
                <a:lnTo>
                  <a:pt x="2685882" y="7249"/>
                </a:lnTo>
                <a:lnTo>
                  <a:pt x="2685900" y="12505"/>
                </a:lnTo>
                <a:lnTo>
                  <a:pt x="2684983" y="14751"/>
                </a:lnTo>
                <a:lnTo>
                  <a:pt x="2681272" y="18481"/>
                </a:lnTo>
                <a:lnTo>
                  <a:pt x="2679027" y="19417"/>
                </a:lnTo>
                <a:close/>
              </a:path>
              <a:path w="2800350" h="28575">
                <a:moveTo>
                  <a:pt x="2717133" y="19289"/>
                </a:moveTo>
                <a:lnTo>
                  <a:pt x="2704930" y="7185"/>
                </a:lnTo>
                <a:lnTo>
                  <a:pt x="2705856" y="4939"/>
                </a:lnTo>
                <a:lnTo>
                  <a:pt x="2709558" y="1210"/>
                </a:lnTo>
                <a:lnTo>
                  <a:pt x="2711802" y="273"/>
                </a:lnTo>
                <a:lnTo>
                  <a:pt x="2717069" y="255"/>
                </a:lnTo>
                <a:lnTo>
                  <a:pt x="2719310" y="1177"/>
                </a:lnTo>
                <a:lnTo>
                  <a:pt x="2723046" y="4881"/>
                </a:lnTo>
                <a:lnTo>
                  <a:pt x="2723978" y="7121"/>
                </a:lnTo>
                <a:lnTo>
                  <a:pt x="2723995" y="12377"/>
                </a:lnTo>
                <a:lnTo>
                  <a:pt x="2723079" y="14623"/>
                </a:lnTo>
                <a:lnTo>
                  <a:pt x="2719368" y="18353"/>
                </a:lnTo>
                <a:lnTo>
                  <a:pt x="2717133" y="19289"/>
                </a:lnTo>
                <a:close/>
              </a:path>
              <a:path w="2800350" h="28575">
                <a:moveTo>
                  <a:pt x="2755228" y="19161"/>
                </a:moveTo>
                <a:lnTo>
                  <a:pt x="2743026" y="7057"/>
                </a:lnTo>
                <a:lnTo>
                  <a:pt x="2743951" y="4811"/>
                </a:lnTo>
                <a:lnTo>
                  <a:pt x="2747663" y="1082"/>
                </a:lnTo>
                <a:lnTo>
                  <a:pt x="2749898" y="145"/>
                </a:lnTo>
                <a:lnTo>
                  <a:pt x="2755165" y="127"/>
                </a:lnTo>
                <a:lnTo>
                  <a:pt x="2757406" y="1049"/>
                </a:lnTo>
                <a:lnTo>
                  <a:pt x="2761142" y="4753"/>
                </a:lnTo>
                <a:lnTo>
                  <a:pt x="2762083" y="6993"/>
                </a:lnTo>
                <a:lnTo>
                  <a:pt x="2762101" y="12249"/>
                </a:lnTo>
                <a:lnTo>
                  <a:pt x="2761175" y="14496"/>
                </a:lnTo>
                <a:lnTo>
                  <a:pt x="2757463" y="18225"/>
                </a:lnTo>
                <a:lnTo>
                  <a:pt x="2755228" y="19161"/>
                </a:lnTo>
                <a:close/>
              </a:path>
              <a:path w="2800350" h="28575">
                <a:moveTo>
                  <a:pt x="2793324" y="19033"/>
                </a:moveTo>
                <a:lnTo>
                  <a:pt x="2781131" y="6929"/>
                </a:lnTo>
                <a:lnTo>
                  <a:pt x="2782047" y="4683"/>
                </a:lnTo>
                <a:lnTo>
                  <a:pt x="2785759" y="954"/>
                </a:lnTo>
                <a:lnTo>
                  <a:pt x="2787994" y="17"/>
                </a:lnTo>
                <a:lnTo>
                  <a:pt x="2793260" y="0"/>
                </a:lnTo>
                <a:lnTo>
                  <a:pt x="2795511" y="921"/>
                </a:lnTo>
                <a:lnTo>
                  <a:pt x="2799238" y="4625"/>
                </a:lnTo>
                <a:lnTo>
                  <a:pt x="2800179" y="6865"/>
                </a:lnTo>
                <a:lnTo>
                  <a:pt x="2800196" y="12121"/>
                </a:lnTo>
                <a:lnTo>
                  <a:pt x="2799271" y="14368"/>
                </a:lnTo>
                <a:lnTo>
                  <a:pt x="2795569" y="18097"/>
                </a:lnTo>
                <a:lnTo>
                  <a:pt x="2793324" y="19033"/>
                </a:lnTo>
                <a:close/>
              </a:path>
            </a:pathLst>
          </a:custGeom>
          <a:solidFill>
            <a:srgbClr val="000000"/>
          </a:solidFill>
        </p:spPr>
        <p:txBody>
          <a:bodyPr wrap="square" lIns="0" tIns="0" rIns="0" bIns="0" rtlCol="0"/>
          <a:lstStyle/>
          <a:p/>
        </p:txBody>
      </p:sp>
      <p:sp>
        <p:nvSpPr>
          <p:cNvPr id="34" name="object 34"/>
          <p:cNvSpPr txBox="1">
            <a:spLocks noGrp="1"/>
          </p:cNvSpPr>
          <p:nvPr>
            <p:ph type="ftr" sz="quarter" idx="5"/>
          </p:nvPr>
        </p:nvSpPr>
        <p:spPr>
          <a:xfrm>
            <a:off x="208766" y="10055023"/>
            <a:ext cx="2409825" cy="174625"/>
          </a:xfrm>
          <a:prstGeom prst="rect">
            <a:avLst/>
          </a:prstGeom>
        </p:spPr>
        <p:txBody>
          <a:bodyPr vert="horz" wrap="square" lIns="0" tIns="3175" rIns="0" bIns="0" rtlCol="0">
            <a:spAutoFit/>
          </a:bodyPr>
          <a:lstStyle/>
          <a:p>
            <a:pPr marL="12700" marR="5080">
              <a:lnSpc>
                <a:spcPct val="112000"/>
              </a:lnSpc>
              <a:spcBef>
                <a:spcPts val="25"/>
              </a:spcBef>
            </a:pPr>
            <a:endParaRPr spc="45"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755361"/>
            <a:ext cx="6788784" cy="19050"/>
          </a:xfrm>
          <a:custGeom>
            <a:avLst/>
            <a:gdLst/>
            <a:ahLst/>
            <a:cxnLst/>
            <a:rect l="l" t="t" r="r" b="b"/>
            <a:pathLst>
              <a:path w="6788784" h="19050">
                <a:moveTo>
                  <a:pt x="0" y="19034"/>
                </a:moveTo>
                <a:lnTo>
                  <a:pt x="0" y="0"/>
                </a:lnTo>
                <a:lnTo>
                  <a:pt x="6788777" y="0"/>
                </a:lnTo>
                <a:lnTo>
                  <a:pt x="6788777" y="19034"/>
                </a:lnTo>
                <a:lnTo>
                  <a:pt x="0" y="19034"/>
                </a:lnTo>
                <a:close/>
              </a:path>
            </a:pathLst>
          </a:custGeom>
          <a:solidFill>
            <a:srgbClr val="E85265"/>
          </a:solidFill>
        </p:spPr>
        <p:txBody>
          <a:bodyPr wrap="square" lIns="0" tIns="0" rIns="0" bIns="0" rtlCol="0"/>
          <a:lstStyle/>
          <a:p/>
        </p:txBody>
      </p:sp>
      <p:sp>
        <p:nvSpPr>
          <p:cNvPr id="3" name="object 3"/>
          <p:cNvSpPr/>
          <p:nvPr/>
        </p:nvSpPr>
        <p:spPr>
          <a:xfrm>
            <a:off x="6370323" y="141009"/>
            <a:ext cx="474345" cy="474345"/>
          </a:xfrm>
          <a:custGeom>
            <a:avLst/>
            <a:gdLst/>
            <a:ahLst/>
            <a:cxnLst/>
            <a:rect l="l" t="t" r="r" b="b"/>
            <a:pathLst>
              <a:path w="474345" h="474345">
                <a:moveTo>
                  <a:pt x="236926" y="473808"/>
                </a:moveTo>
                <a:lnTo>
                  <a:pt x="189168" y="468996"/>
                </a:lnTo>
                <a:lnTo>
                  <a:pt x="144695" y="455192"/>
                </a:lnTo>
                <a:lnTo>
                  <a:pt x="104451" y="433350"/>
                </a:lnTo>
                <a:lnTo>
                  <a:pt x="69387" y="404422"/>
                </a:lnTo>
                <a:lnTo>
                  <a:pt x="40458" y="369360"/>
                </a:lnTo>
                <a:lnTo>
                  <a:pt x="18614" y="329118"/>
                </a:lnTo>
                <a:lnTo>
                  <a:pt x="4809" y="284649"/>
                </a:lnTo>
                <a:lnTo>
                  <a:pt x="0" y="236873"/>
                </a:lnTo>
                <a:lnTo>
                  <a:pt x="4809" y="189159"/>
                </a:lnTo>
                <a:lnTo>
                  <a:pt x="18614" y="144690"/>
                </a:lnTo>
                <a:lnTo>
                  <a:pt x="40458" y="104448"/>
                </a:lnTo>
                <a:lnTo>
                  <a:pt x="69387" y="69387"/>
                </a:lnTo>
                <a:lnTo>
                  <a:pt x="104451" y="40459"/>
                </a:lnTo>
                <a:lnTo>
                  <a:pt x="144695" y="18617"/>
                </a:lnTo>
                <a:lnTo>
                  <a:pt x="189168" y="4813"/>
                </a:lnTo>
                <a:lnTo>
                  <a:pt x="236917" y="0"/>
                </a:lnTo>
                <a:lnTo>
                  <a:pt x="284664" y="4813"/>
                </a:lnTo>
                <a:lnTo>
                  <a:pt x="329134" y="18617"/>
                </a:lnTo>
                <a:lnTo>
                  <a:pt x="369373" y="40459"/>
                </a:lnTo>
                <a:lnTo>
                  <a:pt x="404431" y="69387"/>
                </a:lnTo>
                <a:lnTo>
                  <a:pt x="433356" y="104448"/>
                </a:lnTo>
                <a:lnTo>
                  <a:pt x="455194" y="144690"/>
                </a:lnTo>
                <a:lnTo>
                  <a:pt x="468996" y="189159"/>
                </a:lnTo>
                <a:lnTo>
                  <a:pt x="473801" y="236906"/>
                </a:lnTo>
                <a:lnTo>
                  <a:pt x="468996" y="284649"/>
                </a:lnTo>
                <a:lnTo>
                  <a:pt x="455194" y="329118"/>
                </a:lnTo>
                <a:lnTo>
                  <a:pt x="433356" y="369360"/>
                </a:lnTo>
                <a:lnTo>
                  <a:pt x="404431" y="404422"/>
                </a:lnTo>
                <a:lnTo>
                  <a:pt x="369373" y="433350"/>
                </a:lnTo>
                <a:lnTo>
                  <a:pt x="329134" y="455192"/>
                </a:lnTo>
                <a:lnTo>
                  <a:pt x="284664" y="468996"/>
                </a:lnTo>
                <a:lnTo>
                  <a:pt x="236926" y="473808"/>
                </a:lnTo>
                <a:close/>
              </a:path>
            </a:pathLst>
          </a:custGeom>
          <a:solidFill>
            <a:srgbClr val="E85265"/>
          </a:solidFill>
        </p:spPr>
        <p:txBody>
          <a:bodyPr wrap="square" lIns="0" tIns="0" rIns="0" bIns="0" rtlCol="0"/>
          <a:lstStyle/>
          <a:p/>
        </p:txBody>
      </p:sp>
      <p:sp>
        <p:nvSpPr>
          <p:cNvPr id="4" name="object 4"/>
          <p:cNvSpPr/>
          <p:nvPr/>
        </p:nvSpPr>
        <p:spPr>
          <a:xfrm>
            <a:off x="0" y="9183051"/>
            <a:ext cx="4643120" cy="1504950"/>
          </a:xfrm>
          <a:custGeom>
            <a:avLst/>
            <a:gdLst/>
            <a:ahLst/>
            <a:cxnLst/>
            <a:rect l="l" t="t" r="r" b="b"/>
            <a:pathLst>
              <a:path w="4643120" h="1504950">
                <a:moveTo>
                  <a:pt x="577355" y="0"/>
                </a:moveTo>
                <a:lnTo>
                  <a:pt x="477669" y="718"/>
                </a:lnTo>
                <a:lnTo>
                  <a:pt x="377998" y="3179"/>
                </a:lnTo>
                <a:lnTo>
                  <a:pt x="278375" y="7378"/>
                </a:lnTo>
                <a:lnTo>
                  <a:pt x="178832" y="13312"/>
                </a:lnTo>
                <a:lnTo>
                  <a:pt x="79401" y="20976"/>
                </a:lnTo>
                <a:lnTo>
                  <a:pt x="0" y="28399"/>
                </a:lnTo>
                <a:lnTo>
                  <a:pt x="0" y="1504544"/>
                </a:lnTo>
                <a:lnTo>
                  <a:pt x="4643025" y="1504544"/>
                </a:lnTo>
                <a:lnTo>
                  <a:pt x="4560215" y="1461323"/>
                </a:lnTo>
                <a:lnTo>
                  <a:pt x="4471575" y="1413582"/>
                </a:lnTo>
                <a:lnTo>
                  <a:pt x="4383426" y="1364774"/>
                </a:lnTo>
                <a:lnTo>
                  <a:pt x="4251966" y="1289884"/>
                </a:lnTo>
                <a:lnTo>
                  <a:pt x="3513300" y="850578"/>
                </a:lnTo>
                <a:lnTo>
                  <a:pt x="3382018" y="774678"/>
                </a:lnTo>
                <a:lnTo>
                  <a:pt x="3249845" y="700543"/>
                </a:lnTo>
                <a:lnTo>
                  <a:pt x="3161117" y="652348"/>
                </a:lnTo>
                <a:lnTo>
                  <a:pt x="3071817" y="605308"/>
                </a:lnTo>
                <a:lnTo>
                  <a:pt x="2981872" y="559570"/>
                </a:lnTo>
                <a:lnTo>
                  <a:pt x="2936637" y="537237"/>
                </a:lnTo>
                <a:lnTo>
                  <a:pt x="2891214" y="515284"/>
                </a:lnTo>
                <a:lnTo>
                  <a:pt x="2845595" y="493732"/>
                </a:lnTo>
                <a:lnTo>
                  <a:pt x="2800303" y="472855"/>
                </a:lnTo>
                <a:lnTo>
                  <a:pt x="2754821" y="452437"/>
                </a:lnTo>
                <a:lnTo>
                  <a:pt x="2709154" y="432476"/>
                </a:lnTo>
                <a:lnTo>
                  <a:pt x="2663306" y="412972"/>
                </a:lnTo>
                <a:lnTo>
                  <a:pt x="2617280" y="393924"/>
                </a:lnTo>
                <a:lnTo>
                  <a:pt x="2571081" y="375333"/>
                </a:lnTo>
                <a:lnTo>
                  <a:pt x="2524712" y="357197"/>
                </a:lnTo>
                <a:lnTo>
                  <a:pt x="2478179" y="339517"/>
                </a:lnTo>
                <a:lnTo>
                  <a:pt x="2431483" y="322291"/>
                </a:lnTo>
                <a:lnTo>
                  <a:pt x="2384631" y="305519"/>
                </a:lnTo>
                <a:lnTo>
                  <a:pt x="2337625" y="289201"/>
                </a:lnTo>
                <a:lnTo>
                  <a:pt x="2290470" y="273337"/>
                </a:lnTo>
                <a:lnTo>
                  <a:pt x="2243170" y="257925"/>
                </a:lnTo>
                <a:lnTo>
                  <a:pt x="2195729" y="242965"/>
                </a:lnTo>
                <a:lnTo>
                  <a:pt x="2148151" y="228458"/>
                </a:lnTo>
                <a:lnTo>
                  <a:pt x="2100440" y="214402"/>
                </a:lnTo>
                <a:lnTo>
                  <a:pt x="2052599" y="200796"/>
                </a:lnTo>
                <a:lnTo>
                  <a:pt x="2004634" y="187641"/>
                </a:lnTo>
                <a:lnTo>
                  <a:pt x="1908344" y="162681"/>
                </a:lnTo>
                <a:lnTo>
                  <a:pt x="1811602" y="139517"/>
                </a:lnTo>
                <a:lnTo>
                  <a:pt x="1714441" y="118146"/>
                </a:lnTo>
                <a:lnTo>
                  <a:pt x="1616892" y="98563"/>
                </a:lnTo>
                <a:lnTo>
                  <a:pt x="1518989" y="80766"/>
                </a:lnTo>
                <a:lnTo>
                  <a:pt x="1420762" y="64749"/>
                </a:lnTo>
                <a:lnTo>
                  <a:pt x="1322245" y="50510"/>
                </a:lnTo>
                <a:lnTo>
                  <a:pt x="1223469" y="38045"/>
                </a:lnTo>
                <a:lnTo>
                  <a:pt x="1124467" y="27350"/>
                </a:lnTo>
                <a:lnTo>
                  <a:pt x="1025272" y="18422"/>
                </a:lnTo>
                <a:lnTo>
                  <a:pt x="925914" y="11255"/>
                </a:lnTo>
                <a:lnTo>
                  <a:pt x="826427" y="5848"/>
                </a:lnTo>
                <a:lnTo>
                  <a:pt x="726843" y="2196"/>
                </a:lnTo>
                <a:lnTo>
                  <a:pt x="627194" y="294"/>
                </a:lnTo>
                <a:lnTo>
                  <a:pt x="577355" y="0"/>
                </a:lnTo>
                <a:close/>
              </a:path>
            </a:pathLst>
          </a:custGeom>
          <a:solidFill>
            <a:srgbClr val="E85265"/>
          </a:solidFill>
        </p:spPr>
        <p:txBody>
          <a:bodyPr wrap="square" lIns="0" tIns="0" rIns="0" bIns="0" rtlCol="0"/>
          <a:lstStyle/>
          <a:p/>
        </p:txBody>
      </p:sp>
      <p:sp>
        <p:nvSpPr>
          <p:cNvPr id="5" name="object 5"/>
          <p:cNvSpPr/>
          <p:nvPr/>
        </p:nvSpPr>
        <p:spPr>
          <a:xfrm>
            <a:off x="4694247" y="10223877"/>
            <a:ext cx="2861945" cy="464184"/>
          </a:xfrm>
          <a:custGeom>
            <a:avLst/>
            <a:gdLst/>
            <a:ahLst/>
            <a:cxnLst/>
            <a:rect l="l" t="t" r="r" b="b"/>
            <a:pathLst>
              <a:path w="2861945" h="464184">
                <a:moveTo>
                  <a:pt x="0" y="354217"/>
                </a:moveTo>
                <a:lnTo>
                  <a:pt x="87526" y="397286"/>
                </a:lnTo>
                <a:lnTo>
                  <a:pt x="131529" y="418284"/>
                </a:lnTo>
                <a:lnTo>
                  <a:pt x="175703" y="438899"/>
                </a:lnTo>
                <a:lnTo>
                  <a:pt x="220059" y="459111"/>
                </a:lnTo>
                <a:lnTo>
                  <a:pt x="230428" y="463717"/>
                </a:lnTo>
                <a:lnTo>
                  <a:pt x="2861744" y="463717"/>
                </a:lnTo>
                <a:lnTo>
                  <a:pt x="2861744" y="406267"/>
                </a:lnTo>
                <a:lnTo>
                  <a:pt x="770047" y="406267"/>
                </a:lnTo>
                <a:lnTo>
                  <a:pt x="667090" y="405388"/>
                </a:lnTo>
                <a:lnTo>
                  <a:pt x="564162" y="402627"/>
                </a:lnTo>
                <a:lnTo>
                  <a:pt x="461296" y="397994"/>
                </a:lnTo>
                <a:lnTo>
                  <a:pt x="358522" y="391497"/>
                </a:lnTo>
                <a:lnTo>
                  <a:pt x="255872" y="383147"/>
                </a:lnTo>
                <a:lnTo>
                  <a:pt x="153378" y="372951"/>
                </a:lnTo>
                <a:lnTo>
                  <a:pt x="51072" y="360919"/>
                </a:lnTo>
                <a:lnTo>
                  <a:pt x="0" y="354217"/>
                </a:lnTo>
                <a:close/>
              </a:path>
              <a:path w="2861945" h="464184">
                <a:moveTo>
                  <a:pt x="2861744" y="0"/>
                </a:moveTo>
                <a:lnTo>
                  <a:pt x="2800831" y="23977"/>
                </a:lnTo>
                <a:lnTo>
                  <a:pt x="2753681" y="41953"/>
                </a:lnTo>
                <a:lnTo>
                  <a:pt x="2658916" y="76663"/>
                </a:lnTo>
                <a:lnTo>
                  <a:pt x="2563558" y="109706"/>
                </a:lnTo>
                <a:lnTo>
                  <a:pt x="2467636" y="141070"/>
                </a:lnTo>
                <a:lnTo>
                  <a:pt x="2371178" y="170745"/>
                </a:lnTo>
                <a:lnTo>
                  <a:pt x="2274214" y="198718"/>
                </a:lnTo>
                <a:lnTo>
                  <a:pt x="2176773" y="224976"/>
                </a:lnTo>
                <a:lnTo>
                  <a:pt x="2078884" y="249509"/>
                </a:lnTo>
                <a:lnTo>
                  <a:pt x="1980577" y="272305"/>
                </a:lnTo>
                <a:lnTo>
                  <a:pt x="1881880" y="293352"/>
                </a:lnTo>
                <a:lnTo>
                  <a:pt x="1782822" y="312637"/>
                </a:lnTo>
                <a:lnTo>
                  <a:pt x="1683434" y="330150"/>
                </a:lnTo>
                <a:lnTo>
                  <a:pt x="1583743" y="345878"/>
                </a:lnTo>
                <a:lnTo>
                  <a:pt x="1483780" y="359809"/>
                </a:lnTo>
                <a:lnTo>
                  <a:pt x="1383572" y="371932"/>
                </a:lnTo>
                <a:lnTo>
                  <a:pt x="1283151" y="382235"/>
                </a:lnTo>
                <a:lnTo>
                  <a:pt x="1181536" y="390791"/>
                </a:lnTo>
                <a:lnTo>
                  <a:pt x="1078778" y="397527"/>
                </a:lnTo>
                <a:lnTo>
                  <a:pt x="975922" y="402346"/>
                </a:lnTo>
                <a:lnTo>
                  <a:pt x="873001" y="405256"/>
                </a:lnTo>
                <a:lnTo>
                  <a:pt x="770047" y="406267"/>
                </a:lnTo>
                <a:lnTo>
                  <a:pt x="2861744" y="406267"/>
                </a:lnTo>
                <a:lnTo>
                  <a:pt x="2861744" y="0"/>
                </a:lnTo>
                <a:close/>
              </a:path>
            </a:pathLst>
          </a:custGeom>
          <a:solidFill>
            <a:srgbClr val="FFBD58"/>
          </a:solidFill>
        </p:spPr>
        <p:txBody>
          <a:bodyPr wrap="square" lIns="0" tIns="0" rIns="0" bIns="0" rtlCol="0"/>
          <a:lstStyle/>
          <a:p/>
        </p:txBody>
      </p:sp>
      <p:sp>
        <p:nvSpPr>
          <p:cNvPr id="6" name="object 6"/>
          <p:cNvSpPr/>
          <p:nvPr/>
        </p:nvSpPr>
        <p:spPr>
          <a:xfrm>
            <a:off x="6726173" y="1165409"/>
            <a:ext cx="72390" cy="82550"/>
          </a:xfrm>
          <a:custGeom>
            <a:avLst/>
            <a:gdLst/>
            <a:ahLst/>
            <a:cxnLst/>
            <a:rect l="l" t="t" r="r" b="b"/>
            <a:pathLst>
              <a:path w="72390" h="82550">
                <a:moveTo>
                  <a:pt x="0" y="82296"/>
                </a:moveTo>
                <a:lnTo>
                  <a:pt x="0" y="0"/>
                </a:lnTo>
                <a:lnTo>
                  <a:pt x="35961" y="20558"/>
                </a:lnTo>
                <a:lnTo>
                  <a:pt x="71977" y="41174"/>
                </a:lnTo>
                <a:lnTo>
                  <a:pt x="35961" y="61735"/>
                </a:lnTo>
                <a:lnTo>
                  <a:pt x="0" y="82296"/>
                </a:lnTo>
                <a:close/>
              </a:path>
            </a:pathLst>
          </a:custGeom>
          <a:solidFill>
            <a:srgbClr val="E85265"/>
          </a:solidFill>
        </p:spPr>
        <p:txBody>
          <a:bodyPr wrap="square" lIns="0" tIns="0" rIns="0" bIns="0" rtlCol="0"/>
          <a:lstStyle/>
          <a:p/>
        </p:txBody>
      </p:sp>
      <p:sp>
        <p:nvSpPr>
          <p:cNvPr id="7" name="object 7"/>
          <p:cNvSpPr/>
          <p:nvPr/>
        </p:nvSpPr>
        <p:spPr>
          <a:xfrm>
            <a:off x="6726173" y="1300319"/>
            <a:ext cx="72390" cy="82550"/>
          </a:xfrm>
          <a:custGeom>
            <a:avLst/>
            <a:gdLst/>
            <a:ahLst/>
            <a:cxnLst/>
            <a:rect l="l" t="t" r="r" b="b"/>
            <a:pathLst>
              <a:path w="72390" h="82550">
                <a:moveTo>
                  <a:pt x="0" y="82299"/>
                </a:moveTo>
                <a:lnTo>
                  <a:pt x="0" y="0"/>
                </a:lnTo>
                <a:lnTo>
                  <a:pt x="35961" y="20561"/>
                </a:lnTo>
                <a:lnTo>
                  <a:pt x="71977" y="41177"/>
                </a:lnTo>
                <a:lnTo>
                  <a:pt x="35961" y="61738"/>
                </a:lnTo>
                <a:lnTo>
                  <a:pt x="0" y="82299"/>
                </a:lnTo>
                <a:close/>
              </a:path>
            </a:pathLst>
          </a:custGeom>
          <a:solidFill>
            <a:srgbClr val="E85265"/>
          </a:solidFill>
        </p:spPr>
        <p:txBody>
          <a:bodyPr wrap="square" lIns="0" tIns="0" rIns="0" bIns="0" rtlCol="0"/>
          <a:lstStyle/>
          <a:p/>
        </p:txBody>
      </p:sp>
      <p:sp>
        <p:nvSpPr>
          <p:cNvPr id="8" name="object 8"/>
          <p:cNvSpPr/>
          <p:nvPr/>
        </p:nvSpPr>
        <p:spPr>
          <a:xfrm>
            <a:off x="6726173" y="1435233"/>
            <a:ext cx="72390" cy="82550"/>
          </a:xfrm>
          <a:custGeom>
            <a:avLst/>
            <a:gdLst/>
            <a:ahLst/>
            <a:cxnLst/>
            <a:rect l="l" t="t" r="r" b="b"/>
            <a:pathLst>
              <a:path w="72390" h="82550">
                <a:moveTo>
                  <a:pt x="0" y="82296"/>
                </a:moveTo>
                <a:lnTo>
                  <a:pt x="0" y="0"/>
                </a:lnTo>
                <a:lnTo>
                  <a:pt x="35961" y="20561"/>
                </a:lnTo>
                <a:lnTo>
                  <a:pt x="71977" y="41122"/>
                </a:lnTo>
                <a:lnTo>
                  <a:pt x="35961" y="61738"/>
                </a:lnTo>
                <a:lnTo>
                  <a:pt x="0" y="82296"/>
                </a:lnTo>
                <a:close/>
              </a:path>
            </a:pathLst>
          </a:custGeom>
          <a:solidFill>
            <a:srgbClr val="E85265"/>
          </a:solidFill>
        </p:spPr>
        <p:txBody>
          <a:bodyPr wrap="square" lIns="0" tIns="0" rIns="0" bIns="0" rtlCol="0"/>
          <a:lstStyle/>
          <a:p/>
        </p:txBody>
      </p:sp>
      <p:sp>
        <p:nvSpPr>
          <p:cNvPr id="9" name="object 9"/>
          <p:cNvSpPr/>
          <p:nvPr/>
        </p:nvSpPr>
        <p:spPr>
          <a:xfrm>
            <a:off x="6605427" y="1165409"/>
            <a:ext cx="72390" cy="82550"/>
          </a:xfrm>
          <a:custGeom>
            <a:avLst/>
            <a:gdLst/>
            <a:ahLst/>
            <a:cxnLst/>
            <a:rect l="l" t="t" r="r" b="b"/>
            <a:pathLst>
              <a:path w="72390" h="82550">
                <a:moveTo>
                  <a:pt x="0" y="82296"/>
                </a:moveTo>
                <a:lnTo>
                  <a:pt x="0" y="0"/>
                </a:lnTo>
                <a:lnTo>
                  <a:pt x="35963" y="20558"/>
                </a:lnTo>
                <a:lnTo>
                  <a:pt x="71980" y="41174"/>
                </a:lnTo>
                <a:lnTo>
                  <a:pt x="35963" y="61735"/>
                </a:lnTo>
                <a:lnTo>
                  <a:pt x="0" y="82296"/>
                </a:lnTo>
                <a:close/>
              </a:path>
            </a:pathLst>
          </a:custGeom>
          <a:solidFill>
            <a:srgbClr val="E85265"/>
          </a:solidFill>
        </p:spPr>
        <p:txBody>
          <a:bodyPr wrap="square" lIns="0" tIns="0" rIns="0" bIns="0" rtlCol="0"/>
          <a:lstStyle/>
          <a:p/>
        </p:txBody>
      </p:sp>
      <p:sp>
        <p:nvSpPr>
          <p:cNvPr id="10" name="object 10"/>
          <p:cNvSpPr/>
          <p:nvPr/>
        </p:nvSpPr>
        <p:spPr>
          <a:xfrm>
            <a:off x="6605427" y="1300319"/>
            <a:ext cx="72390" cy="82550"/>
          </a:xfrm>
          <a:custGeom>
            <a:avLst/>
            <a:gdLst/>
            <a:ahLst/>
            <a:cxnLst/>
            <a:rect l="l" t="t" r="r" b="b"/>
            <a:pathLst>
              <a:path w="72390" h="82550">
                <a:moveTo>
                  <a:pt x="0" y="82299"/>
                </a:moveTo>
                <a:lnTo>
                  <a:pt x="0" y="0"/>
                </a:lnTo>
                <a:lnTo>
                  <a:pt x="35963" y="20561"/>
                </a:lnTo>
                <a:lnTo>
                  <a:pt x="71980" y="41177"/>
                </a:lnTo>
                <a:lnTo>
                  <a:pt x="35963" y="61738"/>
                </a:lnTo>
                <a:lnTo>
                  <a:pt x="0" y="82299"/>
                </a:lnTo>
                <a:close/>
              </a:path>
            </a:pathLst>
          </a:custGeom>
          <a:solidFill>
            <a:srgbClr val="E85265"/>
          </a:solidFill>
        </p:spPr>
        <p:txBody>
          <a:bodyPr wrap="square" lIns="0" tIns="0" rIns="0" bIns="0" rtlCol="0"/>
          <a:lstStyle/>
          <a:p/>
        </p:txBody>
      </p:sp>
      <p:sp>
        <p:nvSpPr>
          <p:cNvPr id="11" name="object 11"/>
          <p:cNvSpPr/>
          <p:nvPr/>
        </p:nvSpPr>
        <p:spPr>
          <a:xfrm>
            <a:off x="6605427" y="1435233"/>
            <a:ext cx="72390" cy="82550"/>
          </a:xfrm>
          <a:custGeom>
            <a:avLst/>
            <a:gdLst/>
            <a:ahLst/>
            <a:cxnLst/>
            <a:rect l="l" t="t" r="r" b="b"/>
            <a:pathLst>
              <a:path w="72390" h="82550">
                <a:moveTo>
                  <a:pt x="0" y="82296"/>
                </a:moveTo>
                <a:lnTo>
                  <a:pt x="0" y="0"/>
                </a:lnTo>
                <a:lnTo>
                  <a:pt x="35963" y="20561"/>
                </a:lnTo>
                <a:lnTo>
                  <a:pt x="71980" y="41122"/>
                </a:lnTo>
                <a:lnTo>
                  <a:pt x="35963" y="61738"/>
                </a:lnTo>
                <a:lnTo>
                  <a:pt x="0" y="82296"/>
                </a:lnTo>
                <a:close/>
              </a:path>
            </a:pathLst>
          </a:custGeom>
          <a:solidFill>
            <a:srgbClr val="E85265"/>
          </a:solidFill>
        </p:spPr>
        <p:txBody>
          <a:bodyPr wrap="square" lIns="0" tIns="0" rIns="0" bIns="0" rtlCol="0"/>
          <a:lstStyle/>
          <a:p/>
        </p:txBody>
      </p:sp>
      <p:sp>
        <p:nvSpPr>
          <p:cNvPr id="12" name="object 12"/>
          <p:cNvSpPr/>
          <p:nvPr/>
        </p:nvSpPr>
        <p:spPr>
          <a:xfrm>
            <a:off x="6484681" y="1165409"/>
            <a:ext cx="72390" cy="82550"/>
          </a:xfrm>
          <a:custGeom>
            <a:avLst/>
            <a:gdLst/>
            <a:ahLst/>
            <a:cxnLst/>
            <a:rect l="l" t="t" r="r" b="b"/>
            <a:pathLst>
              <a:path w="72390" h="82550">
                <a:moveTo>
                  <a:pt x="0" y="82296"/>
                </a:moveTo>
                <a:lnTo>
                  <a:pt x="0" y="0"/>
                </a:lnTo>
                <a:lnTo>
                  <a:pt x="35961" y="20558"/>
                </a:lnTo>
                <a:lnTo>
                  <a:pt x="71977" y="41174"/>
                </a:lnTo>
                <a:lnTo>
                  <a:pt x="35961" y="61735"/>
                </a:lnTo>
                <a:lnTo>
                  <a:pt x="0" y="82296"/>
                </a:lnTo>
                <a:close/>
              </a:path>
            </a:pathLst>
          </a:custGeom>
          <a:solidFill>
            <a:srgbClr val="E85265"/>
          </a:solidFill>
        </p:spPr>
        <p:txBody>
          <a:bodyPr wrap="square" lIns="0" tIns="0" rIns="0" bIns="0" rtlCol="0"/>
          <a:lstStyle/>
          <a:p/>
        </p:txBody>
      </p:sp>
      <p:sp>
        <p:nvSpPr>
          <p:cNvPr id="13" name="object 13"/>
          <p:cNvSpPr/>
          <p:nvPr/>
        </p:nvSpPr>
        <p:spPr>
          <a:xfrm>
            <a:off x="6484681" y="1300319"/>
            <a:ext cx="72390" cy="82550"/>
          </a:xfrm>
          <a:custGeom>
            <a:avLst/>
            <a:gdLst/>
            <a:ahLst/>
            <a:cxnLst/>
            <a:rect l="l" t="t" r="r" b="b"/>
            <a:pathLst>
              <a:path w="72390" h="82550">
                <a:moveTo>
                  <a:pt x="0" y="82299"/>
                </a:moveTo>
                <a:lnTo>
                  <a:pt x="0" y="0"/>
                </a:lnTo>
                <a:lnTo>
                  <a:pt x="35961" y="20561"/>
                </a:lnTo>
                <a:lnTo>
                  <a:pt x="71977" y="41177"/>
                </a:lnTo>
                <a:lnTo>
                  <a:pt x="35961" y="61738"/>
                </a:lnTo>
                <a:lnTo>
                  <a:pt x="0" y="82299"/>
                </a:lnTo>
                <a:close/>
              </a:path>
            </a:pathLst>
          </a:custGeom>
          <a:solidFill>
            <a:srgbClr val="E85265"/>
          </a:solidFill>
        </p:spPr>
        <p:txBody>
          <a:bodyPr wrap="square" lIns="0" tIns="0" rIns="0" bIns="0" rtlCol="0"/>
          <a:lstStyle/>
          <a:p/>
        </p:txBody>
      </p:sp>
      <p:sp>
        <p:nvSpPr>
          <p:cNvPr id="14" name="object 14"/>
          <p:cNvSpPr/>
          <p:nvPr/>
        </p:nvSpPr>
        <p:spPr>
          <a:xfrm>
            <a:off x="6484681" y="1435233"/>
            <a:ext cx="72390" cy="82550"/>
          </a:xfrm>
          <a:custGeom>
            <a:avLst/>
            <a:gdLst/>
            <a:ahLst/>
            <a:cxnLst/>
            <a:rect l="l" t="t" r="r" b="b"/>
            <a:pathLst>
              <a:path w="72390" h="82550">
                <a:moveTo>
                  <a:pt x="0" y="82296"/>
                </a:moveTo>
                <a:lnTo>
                  <a:pt x="0" y="0"/>
                </a:lnTo>
                <a:lnTo>
                  <a:pt x="35961" y="20561"/>
                </a:lnTo>
                <a:lnTo>
                  <a:pt x="71977" y="41122"/>
                </a:lnTo>
                <a:lnTo>
                  <a:pt x="35961" y="61738"/>
                </a:lnTo>
                <a:lnTo>
                  <a:pt x="0" y="82296"/>
                </a:lnTo>
                <a:close/>
              </a:path>
            </a:pathLst>
          </a:custGeom>
          <a:solidFill>
            <a:srgbClr val="E85265"/>
          </a:solidFill>
        </p:spPr>
        <p:txBody>
          <a:bodyPr wrap="square" lIns="0" tIns="0" rIns="0" bIns="0" rtlCol="0"/>
          <a:lstStyle/>
          <a:p/>
        </p:txBody>
      </p:sp>
      <p:sp>
        <p:nvSpPr>
          <p:cNvPr id="15" name="object 15"/>
          <p:cNvSpPr/>
          <p:nvPr/>
        </p:nvSpPr>
        <p:spPr>
          <a:xfrm>
            <a:off x="6122444" y="1165409"/>
            <a:ext cx="313690" cy="352425"/>
          </a:xfrm>
          <a:custGeom>
            <a:avLst/>
            <a:gdLst/>
            <a:ahLst/>
            <a:cxnLst/>
            <a:rect l="l" t="t" r="r" b="b"/>
            <a:pathLst>
              <a:path w="313689" h="352425">
                <a:moveTo>
                  <a:pt x="241492" y="82296"/>
                </a:moveTo>
                <a:lnTo>
                  <a:pt x="241492" y="0"/>
                </a:lnTo>
                <a:lnTo>
                  <a:pt x="313470" y="41174"/>
                </a:lnTo>
                <a:lnTo>
                  <a:pt x="241492" y="82296"/>
                </a:lnTo>
                <a:close/>
              </a:path>
              <a:path w="313689" h="352425">
                <a:moveTo>
                  <a:pt x="0" y="352120"/>
                </a:moveTo>
                <a:lnTo>
                  <a:pt x="0" y="269823"/>
                </a:lnTo>
                <a:lnTo>
                  <a:pt x="71977" y="310946"/>
                </a:lnTo>
                <a:lnTo>
                  <a:pt x="0" y="352120"/>
                </a:lnTo>
                <a:close/>
              </a:path>
              <a:path w="313689" h="352425">
                <a:moveTo>
                  <a:pt x="0" y="217210"/>
                </a:moveTo>
                <a:lnTo>
                  <a:pt x="0" y="134913"/>
                </a:lnTo>
                <a:lnTo>
                  <a:pt x="71977" y="176087"/>
                </a:lnTo>
                <a:lnTo>
                  <a:pt x="0" y="217210"/>
                </a:lnTo>
                <a:close/>
              </a:path>
              <a:path w="313689" h="352425">
                <a:moveTo>
                  <a:pt x="0" y="82296"/>
                </a:moveTo>
                <a:lnTo>
                  <a:pt x="0" y="0"/>
                </a:lnTo>
                <a:lnTo>
                  <a:pt x="71977" y="41174"/>
                </a:lnTo>
                <a:lnTo>
                  <a:pt x="0" y="82296"/>
                </a:lnTo>
                <a:close/>
              </a:path>
              <a:path w="313689" h="352425">
                <a:moveTo>
                  <a:pt x="120747" y="352120"/>
                </a:moveTo>
                <a:lnTo>
                  <a:pt x="120747" y="269823"/>
                </a:lnTo>
                <a:lnTo>
                  <a:pt x="192725" y="310946"/>
                </a:lnTo>
                <a:lnTo>
                  <a:pt x="120747" y="352120"/>
                </a:lnTo>
                <a:close/>
              </a:path>
              <a:path w="313689" h="352425">
                <a:moveTo>
                  <a:pt x="120747" y="217210"/>
                </a:moveTo>
                <a:lnTo>
                  <a:pt x="120747" y="134913"/>
                </a:lnTo>
                <a:lnTo>
                  <a:pt x="192725" y="176087"/>
                </a:lnTo>
                <a:lnTo>
                  <a:pt x="120747" y="217210"/>
                </a:lnTo>
                <a:close/>
              </a:path>
              <a:path w="313689" h="352425">
                <a:moveTo>
                  <a:pt x="120747" y="82296"/>
                </a:moveTo>
                <a:lnTo>
                  <a:pt x="120747" y="0"/>
                </a:lnTo>
                <a:lnTo>
                  <a:pt x="192725" y="41174"/>
                </a:lnTo>
                <a:lnTo>
                  <a:pt x="120747" y="82296"/>
                </a:lnTo>
                <a:close/>
              </a:path>
              <a:path w="313689" h="352425">
                <a:moveTo>
                  <a:pt x="241492" y="352120"/>
                </a:moveTo>
                <a:lnTo>
                  <a:pt x="241492" y="269823"/>
                </a:lnTo>
                <a:lnTo>
                  <a:pt x="313470" y="310946"/>
                </a:lnTo>
                <a:lnTo>
                  <a:pt x="241492" y="352120"/>
                </a:lnTo>
                <a:close/>
              </a:path>
              <a:path w="313689" h="352425">
                <a:moveTo>
                  <a:pt x="241492" y="217210"/>
                </a:moveTo>
                <a:lnTo>
                  <a:pt x="241492" y="134913"/>
                </a:lnTo>
                <a:lnTo>
                  <a:pt x="313470" y="176087"/>
                </a:lnTo>
                <a:lnTo>
                  <a:pt x="241492" y="217210"/>
                </a:lnTo>
                <a:close/>
              </a:path>
            </a:pathLst>
          </a:custGeom>
          <a:solidFill>
            <a:srgbClr val="000000"/>
          </a:solidFill>
        </p:spPr>
        <p:txBody>
          <a:bodyPr wrap="square" lIns="0" tIns="0" rIns="0" bIns="0" rtlCol="0"/>
          <a:lstStyle/>
          <a:p/>
        </p:txBody>
      </p:sp>
      <p:sp>
        <p:nvSpPr>
          <p:cNvPr id="19" name="object 19"/>
          <p:cNvSpPr txBox="1"/>
          <p:nvPr/>
        </p:nvSpPr>
        <p:spPr>
          <a:xfrm>
            <a:off x="742664" y="2212079"/>
            <a:ext cx="6068060" cy="7872095"/>
          </a:xfrm>
          <a:prstGeom prst="rect">
            <a:avLst/>
          </a:prstGeom>
        </p:spPr>
        <p:txBody>
          <a:bodyPr vert="horz" wrap="square" lIns="0" tIns="12700" rIns="0" bIns="0" rtlCol="0">
            <a:spAutoFit/>
          </a:bodyPr>
          <a:lstStyle/>
          <a:p>
            <a:pPr marL="12700" marR="5080" algn="just">
              <a:lnSpc>
                <a:spcPct val="130000"/>
              </a:lnSpc>
              <a:spcBef>
                <a:spcPts val="100"/>
              </a:spcBef>
            </a:pPr>
            <a:r>
              <a:rPr lang="en-US" sz="1400" dirty="0">
                <a:latin typeface="Tahoma" panose="020B0604030504040204" charset="0"/>
                <a:cs typeface="Tahoma" panose="020B0604030504040204" charset="0"/>
              </a:rPr>
              <a:t>     Belakangan ini semenjak adanya aplikasi media sosial, ada banyak vidio beredar memperlihatkan adanya orang sedang pingsan saat melaksanakan shalat baik sebagai imam, makmum maupun penjaga keamanan dibiarkan meninggal dunia tanpa adanya pertolongan pertama berupa  bantuan hidup dasar (BHD), bahkan yang ditonjolkan adalah kebanggaannya karena meninggal saat Shalat, bukan bagaimana menolong orang yang sedang pingsan saat shalat tersebut dengan BHD. Contoh vidio tersebut sangat memungkinkan menjadi panduan bagi penonton bahwa bila ada kejadian pingsan saat shalat cukup dibiarkan saja tanpa ditolong dan cukup mengganti imam atau meneruskan shalatnya baik imam maupun makmum, Di sisi lain bila diantara makmum ada yang bisa melaksanakan bantuan hidup dasar, maka orang yang pingsan dapat diselamatkan dari kematian.</a:t>
            </a:r>
            <a:endParaRPr lang="en-US" sz="1400" dirty="0">
              <a:latin typeface="Tahoma" panose="020B0604030504040204" charset="0"/>
              <a:cs typeface="Tahoma" panose="020B0604030504040204" charset="0"/>
              <a:sym typeface="+mn-ea"/>
            </a:endParaRPr>
          </a:p>
          <a:p>
            <a:pPr marL="12700" marR="5080" algn="just">
              <a:lnSpc>
                <a:spcPct val="130000"/>
              </a:lnSpc>
              <a:spcBef>
                <a:spcPts val="100"/>
              </a:spcBef>
            </a:pPr>
            <a:endParaRPr sz="1300" dirty="0">
              <a:latin typeface="Lucida Sans Unicode" panose="020B0602030504020204"/>
              <a:cs typeface="Lucida Sans Unicode" panose="020B0602030504020204"/>
            </a:endParaRPr>
          </a:p>
          <a:p>
            <a:pPr marL="12700" marR="5080" algn="just">
              <a:lnSpc>
                <a:spcPct val="130000"/>
              </a:lnSpc>
              <a:spcBef>
                <a:spcPts val="100"/>
              </a:spcBef>
            </a:pPr>
            <a:r>
              <a:rPr sz="1400" dirty="0">
                <a:latin typeface="Tahoma" panose="020B0604030504040204" charset="0"/>
                <a:cs typeface="Tahoma" panose="020B0604030504040204" charset="0"/>
              </a:rPr>
              <a:t> </a:t>
            </a:r>
            <a:r>
              <a:rPr lang="en-US" sz="1400" dirty="0">
                <a:latin typeface="Tahoma" panose="020B0604030504040204" charset="0"/>
                <a:cs typeface="Tahoma" panose="020B0604030504040204" charset="0"/>
              </a:rPr>
              <a:t>    </a:t>
            </a:r>
            <a:r>
              <a:rPr lang="en-US" altLang="en-US" sz="1400" dirty="0">
                <a:latin typeface="Tahoma" panose="020B0604030504040204" charset="0"/>
                <a:cs typeface="Tahoma" panose="020B0604030504040204" charset="0"/>
              </a:rPr>
              <a:t>Berdasarkan Firman Allah dalam Surat Almaidah ayat 2 yang artinya:</a:t>
            </a:r>
            <a:endParaRPr lang="en-US" altLang="en-US" sz="1400" dirty="0">
              <a:latin typeface="Tahoma" panose="020B0604030504040204" charset="0"/>
              <a:cs typeface="Tahoma" panose="020B0604030504040204" charset="0"/>
            </a:endParaRPr>
          </a:p>
          <a:p>
            <a:pPr marL="12700" marR="5080" algn="just">
              <a:lnSpc>
                <a:spcPct val="130000"/>
              </a:lnSpc>
              <a:spcBef>
                <a:spcPts val="100"/>
              </a:spcBef>
            </a:pPr>
            <a:r>
              <a:rPr lang="en-US" altLang="en-US" sz="1400" dirty="0">
                <a:latin typeface="Tahoma" panose="020B0604030504040204" charset="0"/>
                <a:cs typeface="Tahoma" panose="020B0604030504040204" charset="0"/>
              </a:rPr>
              <a:t>Dan tolong-menolonglah kamu dalam (mengerjakan) kebajikan dan takwa, dan jangan tolong-menolong dalam berbuat dosa dan pelanggaran. Dan Surat Almaidah ayat 32 yang artinya bahwa barang siapa membunuh seseorang, bukan karena orang itu (membunuh) orang lain, atau bukan karena membuat kerusakan di muka bumi, maka seakan-akan dia telah membunuh semua manusia. Dan barang siapa memelihara kehidupan seorang manusia, maka seakan-akan dia telah memelihara kehidupan semua manusia. Maka jelaslah bahwa hukum BHD bila ada yang pingsan saat shalat berjamaah bagi lainnya adalah Fardlu kifayah. Oleh karena itu, kami rekomendasikan ada sebagian yang menunaikan atau meneruskan ibadah shalat jamaahnya, ada sebagian yang membatalkan shalat nya untuk menolong BHD sampai selesai baru melaksanakan sholat, agar dapat membantu menyelamatkan jiwa.</a:t>
            </a:r>
            <a:endParaRPr lang="en-US" altLang="en-US" sz="1400" dirty="0">
              <a:latin typeface="Tahoma" panose="020B0604030504040204" charset="0"/>
              <a:cs typeface="Tahoma" panose="020B0604030504040204" charset="0"/>
            </a:endParaRPr>
          </a:p>
          <a:p>
            <a:pPr marL="12700" marR="5080" algn="just">
              <a:lnSpc>
                <a:spcPct val="130000"/>
              </a:lnSpc>
              <a:spcBef>
                <a:spcPts val="100"/>
              </a:spcBef>
            </a:pPr>
            <a:endParaRPr lang="ar-SA" altLang="en-US" sz="1400" dirty="0">
              <a:latin typeface="Tahoma" panose="020B0604030504040204" charset="0"/>
              <a:cs typeface="Tahoma" panose="020B0604030504040204" charset="0"/>
            </a:endParaRPr>
          </a:p>
        </p:txBody>
      </p:sp>
      <p:sp>
        <p:nvSpPr>
          <p:cNvPr id="22" name="object 22"/>
          <p:cNvSpPr txBox="1">
            <a:spLocks noGrp="1"/>
          </p:cNvSpPr>
          <p:nvPr>
            <p:ph type="title"/>
          </p:nvPr>
        </p:nvSpPr>
        <p:spPr>
          <a:xfrm>
            <a:off x="742664" y="1039595"/>
            <a:ext cx="3577590" cy="574040"/>
          </a:xfrm>
          <a:prstGeom prst="rect">
            <a:avLst/>
          </a:prstGeom>
        </p:spPr>
        <p:txBody>
          <a:bodyPr vert="horz" wrap="square" lIns="0" tIns="12065" rIns="0" bIns="0" rtlCol="0">
            <a:spAutoFit/>
          </a:bodyPr>
          <a:lstStyle/>
          <a:p>
            <a:pPr marL="12700">
              <a:lnSpc>
                <a:spcPct val="100000"/>
              </a:lnSpc>
              <a:spcBef>
                <a:spcPts val="95"/>
              </a:spcBef>
            </a:pPr>
            <a:r>
              <a:rPr sz="3600" spc="5" dirty="0"/>
              <a:t>PENDAHULUAN</a:t>
            </a:r>
            <a:endParaRPr sz="3600"/>
          </a:p>
        </p:txBody>
      </p:sp>
      <p:sp>
        <p:nvSpPr>
          <p:cNvPr id="23" name="object 23"/>
          <p:cNvSpPr txBox="1"/>
          <p:nvPr/>
        </p:nvSpPr>
        <p:spPr>
          <a:xfrm>
            <a:off x="6493193" y="244731"/>
            <a:ext cx="228600" cy="238760"/>
          </a:xfrm>
          <a:prstGeom prst="rect">
            <a:avLst/>
          </a:prstGeom>
        </p:spPr>
        <p:txBody>
          <a:bodyPr vert="horz" wrap="square" lIns="0" tIns="12065" rIns="0" bIns="0" rtlCol="0">
            <a:spAutoFit/>
          </a:bodyPr>
          <a:lstStyle/>
          <a:p>
            <a:pPr marL="12700">
              <a:lnSpc>
                <a:spcPct val="100000"/>
              </a:lnSpc>
              <a:spcBef>
                <a:spcPts val="95"/>
              </a:spcBef>
            </a:pPr>
            <a:r>
              <a:rPr sz="1400" b="1" spc="-50" dirty="0">
                <a:solidFill>
                  <a:srgbClr val="F1F1F1"/>
                </a:solidFill>
                <a:latin typeface="Courier New" panose="02070309020205020404"/>
                <a:cs typeface="Courier New" panose="02070309020205020404"/>
              </a:rPr>
              <a:t>0</a:t>
            </a:r>
            <a:r>
              <a:rPr sz="1400" b="1" spc="-45" dirty="0">
                <a:solidFill>
                  <a:srgbClr val="F1F1F1"/>
                </a:solidFill>
                <a:latin typeface="Courier New" panose="02070309020205020404"/>
                <a:cs typeface="Courier New" panose="02070309020205020404"/>
              </a:rPr>
              <a:t>4</a:t>
            </a:r>
            <a:endParaRPr sz="1400">
              <a:latin typeface="Courier New" panose="02070309020205020404"/>
              <a:cs typeface="Courier New" panose="02070309020205020404"/>
            </a:endParaRPr>
          </a:p>
        </p:txBody>
      </p:sp>
      <p:sp>
        <p:nvSpPr>
          <p:cNvPr id="26" name="object 26"/>
          <p:cNvSpPr txBox="1">
            <a:spLocks noGrp="1"/>
          </p:cNvSpPr>
          <p:nvPr>
            <p:ph type="ftr" sz="quarter" idx="5"/>
          </p:nvPr>
        </p:nvSpPr>
        <p:spPr>
          <a:xfrm>
            <a:off x="208766" y="10055023"/>
            <a:ext cx="2409825" cy="174625"/>
          </a:xfrm>
          <a:prstGeom prst="rect">
            <a:avLst/>
          </a:prstGeom>
        </p:spPr>
        <p:txBody>
          <a:bodyPr vert="horz" wrap="square" lIns="0" tIns="3175" rIns="0" bIns="0" rtlCol="0">
            <a:spAutoFit/>
          </a:bodyPr>
          <a:lstStyle/>
          <a:p>
            <a:pPr marL="12700" marR="5080">
              <a:lnSpc>
                <a:spcPct val="112000"/>
              </a:lnSpc>
              <a:spcBef>
                <a:spcPts val="25"/>
              </a:spcBef>
            </a:pPr>
            <a:endParaRPr lang="en-US" spc="45"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755361"/>
            <a:ext cx="6788784" cy="19050"/>
          </a:xfrm>
          <a:custGeom>
            <a:avLst/>
            <a:gdLst/>
            <a:ahLst/>
            <a:cxnLst/>
            <a:rect l="l" t="t" r="r" b="b"/>
            <a:pathLst>
              <a:path w="6788784" h="19050">
                <a:moveTo>
                  <a:pt x="0" y="19034"/>
                </a:moveTo>
                <a:lnTo>
                  <a:pt x="0" y="0"/>
                </a:lnTo>
                <a:lnTo>
                  <a:pt x="6788777" y="0"/>
                </a:lnTo>
                <a:lnTo>
                  <a:pt x="6788777" y="19034"/>
                </a:lnTo>
                <a:lnTo>
                  <a:pt x="0" y="19034"/>
                </a:lnTo>
                <a:close/>
              </a:path>
            </a:pathLst>
          </a:custGeom>
          <a:solidFill>
            <a:srgbClr val="E85265"/>
          </a:solidFill>
        </p:spPr>
        <p:txBody>
          <a:bodyPr wrap="square" lIns="0" tIns="0" rIns="0" bIns="0" rtlCol="0"/>
          <a:lstStyle/>
          <a:p/>
        </p:txBody>
      </p:sp>
      <p:sp>
        <p:nvSpPr>
          <p:cNvPr id="3" name="object 3"/>
          <p:cNvSpPr/>
          <p:nvPr/>
        </p:nvSpPr>
        <p:spPr>
          <a:xfrm>
            <a:off x="6370323" y="141009"/>
            <a:ext cx="474345" cy="474345"/>
          </a:xfrm>
          <a:custGeom>
            <a:avLst/>
            <a:gdLst/>
            <a:ahLst/>
            <a:cxnLst/>
            <a:rect l="l" t="t" r="r" b="b"/>
            <a:pathLst>
              <a:path w="474345" h="474345">
                <a:moveTo>
                  <a:pt x="236926" y="473808"/>
                </a:moveTo>
                <a:lnTo>
                  <a:pt x="189168" y="468996"/>
                </a:lnTo>
                <a:lnTo>
                  <a:pt x="144695" y="455192"/>
                </a:lnTo>
                <a:lnTo>
                  <a:pt x="104451" y="433350"/>
                </a:lnTo>
                <a:lnTo>
                  <a:pt x="69387" y="404422"/>
                </a:lnTo>
                <a:lnTo>
                  <a:pt x="40458" y="369360"/>
                </a:lnTo>
                <a:lnTo>
                  <a:pt x="18614" y="329118"/>
                </a:lnTo>
                <a:lnTo>
                  <a:pt x="4809" y="284649"/>
                </a:lnTo>
                <a:lnTo>
                  <a:pt x="0" y="236873"/>
                </a:lnTo>
                <a:lnTo>
                  <a:pt x="4809" y="189159"/>
                </a:lnTo>
                <a:lnTo>
                  <a:pt x="18614" y="144690"/>
                </a:lnTo>
                <a:lnTo>
                  <a:pt x="40458" y="104448"/>
                </a:lnTo>
                <a:lnTo>
                  <a:pt x="69387" y="69387"/>
                </a:lnTo>
                <a:lnTo>
                  <a:pt x="104451" y="40459"/>
                </a:lnTo>
                <a:lnTo>
                  <a:pt x="144695" y="18617"/>
                </a:lnTo>
                <a:lnTo>
                  <a:pt x="189168" y="4813"/>
                </a:lnTo>
                <a:lnTo>
                  <a:pt x="236917" y="0"/>
                </a:lnTo>
                <a:lnTo>
                  <a:pt x="284664" y="4813"/>
                </a:lnTo>
                <a:lnTo>
                  <a:pt x="329134" y="18617"/>
                </a:lnTo>
                <a:lnTo>
                  <a:pt x="369373" y="40459"/>
                </a:lnTo>
                <a:lnTo>
                  <a:pt x="404431" y="69387"/>
                </a:lnTo>
                <a:lnTo>
                  <a:pt x="433356" y="104448"/>
                </a:lnTo>
                <a:lnTo>
                  <a:pt x="455194" y="144690"/>
                </a:lnTo>
                <a:lnTo>
                  <a:pt x="468996" y="189159"/>
                </a:lnTo>
                <a:lnTo>
                  <a:pt x="473801" y="236906"/>
                </a:lnTo>
                <a:lnTo>
                  <a:pt x="468996" y="284649"/>
                </a:lnTo>
                <a:lnTo>
                  <a:pt x="455194" y="329118"/>
                </a:lnTo>
                <a:lnTo>
                  <a:pt x="433356" y="369360"/>
                </a:lnTo>
                <a:lnTo>
                  <a:pt x="404431" y="404422"/>
                </a:lnTo>
                <a:lnTo>
                  <a:pt x="369373" y="433350"/>
                </a:lnTo>
                <a:lnTo>
                  <a:pt x="329134" y="455192"/>
                </a:lnTo>
                <a:lnTo>
                  <a:pt x="284664" y="468996"/>
                </a:lnTo>
                <a:lnTo>
                  <a:pt x="236926" y="473808"/>
                </a:lnTo>
                <a:close/>
              </a:path>
            </a:pathLst>
          </a:custGeom>
          <a:solidFill>
            <a:srgbClr val="E85265"/>
          </a:solidFill>
        </p:spPr>
        <p:txBody>
          <a:bodyPr wrap="square" lIns="0" tIns="0" rIns="0" bIns="0" rtlCol="0"/>
          <a:lstStyle/>
          <a:p/>
        </p:txBody>
      </p:sp>
      <p:sp>
        <p:nvSpPr>
          <p:cNvPr id="4" name="object 4"/>
          <p:cNvSpPr/>
          <p:nvPr/>
        </p:nvSpPr>
        <p:spPr>
          <a:xfrm>
            <a:off x="0" y="9183051"/>
            <a:ext cx="4643120" cy="1504950"/>
          </a:xfrm>
          <a:custGeom>
            <a:avLst/>
            <a:gdLst/>
            <a:ahLst/>
            <a:cxnLst/>
            <a:rect l="l" t="t" r="r" b="b"/>
            <a:pathLst>
              <a:path w="4643120" h="1504950">
                <a:moveTo>
                  <a:pt x="577355" y="0"/>
                </a:moveTo>
                <a:lnTo>
                  <a:pt x="477669" y="718"/>
                </a:lnTo>
                <a:lnTo>
                  <a:pt x="377998" y="3179"/>
                </a:lnTo>
                <a:lnTo>
                  <a:pt x="278375" y="7378"/>
                </a:lnTo>
                <a:lnTo>
                  <a:pt x="178832" y="13312"/>
                </a:lnTo>
                <a:lnTo>
                  <a:pt x="79401" y="20976"/>
                </a:lnTo>
                <a:lnTo>
                  <a:pt x="0" y="28399"/>
                </a:lnTo>
                <a:lnTo>
                  <a:pt x="0" y="1504544"/>
                </a:lnTo>
                <a:lnTo>
                  <a:pt x="4643025" y="1504544"/>
                </a:lnTo>
                <a:lnTo>
                  <a:pt x="4560215" y="1461323"/>
                </a:lnTo>
                <a:lnTo>
                  <a:pt x="4471575" y="1413582"/>
                </a:lnTo>
                <a:lnTo>
                  <a:pt x="4383426" y="1364774"/>
                </a:lnTo>
                <a:lnTo>
                  <a:pt x="4251966" y="1289884"/>
                </a:lnTo>
                <a:lnTo>
                  <a:pt x="3513300" y="850578"/>
                </a:lnTo>
                <a:lnTo>
                  <a:pt x="3382018" y="774678"/>
                </a:lnTo>
                <a:lnTo>
                  <a:pt x="3249845" y="700543"/>
                </a:lnTo>
                <a:lnTo>
                  <a:pt x="3161117" y="652348"/>
                </a:lnTo>
                <a:lnTo>
                  <a:pt x="3071817" y="605308"/>
                </a:lnTo>
                <a:lnTo>
                  <a:pt x="2981872" y="559570"/>
                </a:lnTo>
                <a:lnTo>
                  <a:pt x="2936637" y="537237"/>
                </a:lnTo>
                <a:lnTo>
                  <a:pt x="2891214" y="515284"/>
                </a:lnTo>
                <a:lnTo>
                  <a:pt x="2845595" y="493732"/>
                </a:lnTo>
                <a:lnTo>
                  <a:pt x="2800303" y="472855"/>
                </a:lnTo>
                <a:lnTo>
                  <a:pt x="2754821" y="452437"/>
                </a:lnTo>
                <a:lnTo>
                  <a:pt x="2709154" y="432476"/>
                </a:lnTo>
                <a:lnTo>
                  <a:pt x="2663306" y="412972"/>
                </a:lnTo>
                <a:lnTo>
                  <a:pt x="2617280" y="393924"/>
                </a:lnTo>
                <a:lnTo>
                  <a:pt x="2571081" y="375333"/>
                </a:lnTo>
                <a:lnTo>
                  <a:pt x="2524712" y="357197"/>
                </a:lnTo>
                <a:lnTo>
                  <a:pt x="2478179" y="339517"/>
                </a:lnTo>
                <a:lnTo>
                  <a:pt x="2431483" y="322291"/>
                </a:lnTo>
                <a:lnTo>
                  <a:pt x="2384631" y="305519"/>
                </a:lnTo>
                <a:lnTo>
                  <a:pt x="2337625" y="289201"/>
                </a:lnTo>
                <a:lnTo>
                  <a:pt x="2290470" y="273337"/>
                </a:lnTo>
                <a:lnTo>
                  <a:pt x="2243170" y="257925"/>
                </a:lnTo>
                <a:lnTo>
                  <a:pt x="2195729" y="242965"/>
                </a:lnTo>
                <a:lnTo>
                  <a:pt x="2148151" y="228458"/>
                </a:lnTo>
                <a:lnTo>
                  <a:pt x="2100440" y="214402"/>
                </a:lnTo>
                <a:lnTo>
                  <a:pt x="2052599" y="200796"/>
                </a:lnTo>
                <a:lnTo>
                  <a:pt x="2004634" y="187641"/>
                </a:lnTo>
                <a:lnTo>
                  <a:pt x="1908344" y="162681"/>
                </a:lnTo>
                <a:lnTo>
                  <a:pt x="1811602" y="139517"/>
                </a:lnTo>
                <a:lnTo>
                  <a:pt x="1714441" y="118146"/>
                </a:lnTo>
                <a:lnTo>
                  <a:pt x="1616892" y="98563"/>
                </a:lnTo>
                <a:lnTo>
                  <a:pt x="1518989" y="80766"/>
                </a:lnTo>
                <a:lnTo>
                  <a:pt x="1420762" y="64749"/>
                </a:lnTo>
                <a:lnTo>
                  <a:pt x="1322245" y="50510"/>
                </a:lnTo>
                <a:lnTo>
                  <a:pt x="1223469" y="38045"/>
                </a:lnTo>
                <a:lnTo>
                  <a:pt x="1124467" y="27350"/>
                </a:lnTo>
                <a:lnTo>
                  <a:pt x="1025272" y="18422"/>
                </a:lnTo>
                <a:lnTo>
                  <a:pt x="925914" y="11255"/>
                </a:lnTo>
                <a:lnTo>
                  <a:pt x="826427" y="5848"/>
                </a:lnTo>
                <a:lnTo>
                  <a:pt x="726843" y="2196"/>
                </a:lnTo>
                <a:lnTo>
                  <a:pt x="627194" y="294"/>
                </a:lnTo>
                <a:lnTo>
                  <a:pt x="577355" y="0"/>
                </a:lnTo>
                <a:close/>
              </a:path>
            </a:pathLst>
          </a:custGeom>
          <a:solidFill>
            <a:srgbClr val="E85265"/>
          </a:solidFill>
        </p:spPr>
        <p:txBody>
          <a:bodyPr wrap="square" lIns="0" tIns="0" rIns="0" bIns="0" rtlCol="0"/>
          <a:lstStyle/>
          <a:p/>
        </p:txBody>
      </p:sp>
      <p:sp>
        <p:nvSpPr>
          <p:cNvPr id="5" name="object 5"/>
          <p:cNvSpPr/>
          <p:nvPr/>
        </p:nvSpPr>
        <p:spPr>
          <a:xfrm>
            <a:off x="4694247" y="10223877"/>
            <a:ext cx="2861945" cy="464184"/>
          </a:xfrm>
          <a:custGeom>
            <a:avLst/>
            <a:gdLst/>
            <a:ahLst/>
            <a:cxnLst/>
            <a:rect l="l" t="t" r="r" b="b"/>
            <a:pathLst>
              <a:path w="2861945" h="464184">
                <a:moveTo>
                  <a:pt x="0" y="354217"/>
                </a:moveTo>
                <a:lnTo>
                  <a:pt x="87526" y="397286"/>
                </a:lnTo>
                <a:lnTo>
                  <a:pt x="131529" y="418284"/>
                </a:lnTo>
                <a:lnTo>
                  <a:pt x="175703" y="438899"/>
                </a:lnTo>
                <a:lnTo>
                  <a:pt x="220059" y="459111"/>
                </a:lnTo>
                <a:lnTo>
                  <a:pt x="230428" y="463717"/>
                </a:lnTo>
                <a:lnTo>
                  <a:pt x="2861744" y="463717"/>
                </a:lnTo>
                <a:lnTo>
                  <a:pt x="2861744" y="406267"/>
                </a:lnTo>
                <a:lnTo>
                  <a:pt x="770047" y="406267"/>
                </a:lnTo>
                <a:lnTo>
                  <a:pt x="667090" y="405388"/>
                </a:lnTo>
                <a:lnTo>
                  <a:pt x="564162" y="402627"/>
                </a:lnTo>
                <a:lnTo>
                  <a:pt x="461296" y="397994"/>
                </a:lnTo>
                <a:lnTo>
                  <a:pt x="358522" y="391497"/>
                </a:lnTo>
                <a:lnTo>
                  <a:pt x="255872" y="383147"/>
                </a:lnTo>
                <a:lnTo>
                  <a:pt x="153378" y="372951"/>
                </a:lnTo>
                <a:lnTo>
                  <a:pt x="51072" y="360919"/>
                </a:lnTo>
                <a:lnTo>
                  <a:pt x="0" y="354217"/>
                </a:lnTo>
                <a:close/>
              </a:path>
              <a:path w="2861945" h="464184">
                <a:moveTo>
                  <a:pt x="2861744" y="0"/>
                </a:moveTo>
                <a:lnTo>
                  <a:pt x="2800831" y="23977"/>
                </a:lnTo>
                <a:lnTo>
                  <a:pt x="2753681" y="41953"/>
                </a:lnTo>
                <a:lnTo>
                  <a:pt x="2658916" y="76663"/>
                </a:lnTo>
                <a:lnTo>
                  <a:pt x="2563558" y="109706"/>
                </a:lnTo>
                <a:lnTo>
                  <a:pt x="2467636" y="141070"/>
                </a:lnTo>
                <a:lnTo>
                  <a:pt x="2371178" y="170745"/>
                </a:lnTo>
                <a:lnTo>
                  <a:pt x="2274214" y="198718"/>
                </a:lnTo>
                <a:lnTo>
                  <a:pt x="2176773" y="224976"/>
                </a:lnTo>
                <a:lnTo>
                  <a:pt x="2078884" y="249509"/>
                </a:lnTo>
                <a:lnTo>
                  <a:pt x="1980577" y="272305"/>
                </a:lnTo>
                <a:lnTo>
                  <a:pt x="1881880" y="293352"/>
                </a:lnTo>
                <a:lnTo>
                  <a:pt x="1782822" y="312637"/>
                </a:lnTo>
                <a:lnTo>
                  <a:pt x="1683434" y="330150"/>
                </a:lnTo>
                <a:lnTo>
                  <a:pt x="1583743" y="345878"/>
                </a:lnTo>
                <a:lnTo>
                  <a:pt x="1483780" y="359809"/>
                </a:lnTo>
                <a:lnTo>
                  <a:pt x="1383572" y="371932"/>
                </a:lnTo>
                <a:lnTo>
                  <a:pt x="1283151" y="382235"/>
                </a:lnTo>
                <a:lnTo>
                  <a:pt x="1181536" y="390791"/>
                </a:lnTo>
                <a:lnTo>
                  <a:pt x="1078778" y="397527"/>
                </a:lnTo>
                <a:lnTo>
                  <a:pt x="975922" y="402346"/>
                </a:lnTo>
                <a:lnTo>
                  <a:pt x="873001" y="405256"/>
                </a:lnTo>
                <a:lnTo>
                  <a:pt x="770047" y="406267"/>
                </a:lnTo>
                <a:lnTo>
                  <a:pt x="2861744" y="406267"/>
                </a:lnTo>
                <a:lnTo>
                  <a:pt x="2861744" y="0"/>
                </a:lnTo>
                <a:close/>
              </a:path>
            </a:pathLst>
          </a:custGeom>
          <a:solidFill>
            <a:srgbClr val="FFBD58"/>
          </a:solidFill>
        </p:spPr>
        <p:txBody>
          <a:bodyPr wrap="square" lIns="0" tIns="0" rIns="0" bIns="0" rtlCol="0"/>
          <a:lstStyle/>
          <a:p/>
        </p:txBody>
      </p:sp>
      <p:sp>
        <p:nvSpPr>
          <p:cNvPr id="6" name="object 6"/>
          <p:cNvSpPr/>
          <p:nvPr/>
        </p:nvSpPr>
        <p:spPr>
          <a:xfrm>
            <a:off x="6726173" y="1165409"/>
            <a:ext cx="72390" cy="82550"/>
          </a:xfrm>
          <a:custGeom>
            <a:avLst/>
            <a:gdLst/>
            <a:ahLst/>
            <a:cxnLst/>
            <a:rect l="l" t="t" r="r" b="b"/>
            <a:pathLst>
              <a:path w="72390" h="82550">
                <a:moveTo>
                  <a:pt x="0" y="82296"/>
                </a:moveTo>
                <a:lnTo>
                  <a:pt x="0" y="0"/>
                </a:lnTo>
                <a:lnTo>
                  <a:pt x="35961" y="20558"/>
                </a:lnTo>
                <a:lnTo>
                  <a:pt x="71977" y="41174"/>
                </a:lnTo>
                <a:lnTo>
                  <a:pt x="35961" y="61735"/>
                </a:lnTo>
                <a:lnTo>
                  <a:pt x="0" y="82296"/>
                </a:lnTo>
                <a:close/>
              </a:path>
            </a:pathLst>
          </a:custGeom>
          <a:solidFill>
            <a:srgbClr val="E85265"/>
          </a:solidFill>
        </p:spPr>
        <p:txBody>
          <a:bodyPr wrap="square" lIns="0" tIns="0" rIns="0" bIns="0" rtlCol="0"/>
          <a:lstStyle/>
          <a:p/>
        </p:txBody>
      </p:sp>
      <p:sp>
        <p:nvSpPr>
          <p:cNvPr id="7" name="object 7"/>
          <p:cNvSpPr/>
          <p:nvPr/>
        </p:nvSpPr>
        <p:spPr>
          <a:xfrm>
            <a:off x="6726173" y="1300319"/>
            <a:ext cx="72390" cy="82550"/>
          </a:xfrm>
          <a:custGeom>
            <a:avLst/>
            <a:gdLst/>
            <a:ahLst/>
            <a:cxnLst/>
            <a:rect l="l" t="t" r="r" b="b"/>
            <a:pathLst>
              <a:path w="72390" h="82550">
                <a:moveTo>
                  <a:pt x="0" y="82299"/>
                </a:moveTo>
                <a:lnTo>
                  <a:pt x="0" y="0"/>
                </a:lnTo>
                <a:lnTo>
                  <a:pt x="35961" y="20561"/>
                </a:lnTo>
                <a:lnTo>
                  <a:pt x="71977" y="41177"/>
                </a:lnTo>
                <a:lnTo>
                  <a:pt x="35961" y="61738"/>
                </a:lnTo>
                <a:lnTo>
                  <a:pt x="0" y="82299"/>
                </a:lnTo>
                <a:close/>
              </a:path>
            </a:pathLst>
          </a:custGeom>
          <a:solidFill>
            <a:srgbClr val="E85265"/>
          </a:solidFill>
        </p:spPr>
        <p:txBody>
          <a:bodyPr wrap="square" lIns="0" tIns="0" rIns="0" bIns="0" rtlCol="0"/>
          <a:lstStyle/>
          <a:p/>
        </p:txBody>
      </p:sp>
      <p:sp>
        <p:nvSpPr>
          <p:cNvPr id="8" name="object 8"/>
          <p:cNvSpPr/>
          <p:nvPr/>
        </p:nvSpPr>
        <p:spPr>
          <a:xfrm>
            <a:off x="6726173" y="1435233"/>
            <a:ext cx="72390" cy="82550"/>
          </a:xfrm>
          <a:custGeom>
            <a:avLst/>
            <a:gdLst/>
            <a:ahLst/>
            <a:cxnLst/>
            <a:rect l="l" t="t" r="r" b="b"/>
            <a:pathLst>
              <a:path w="72390" h="82550">
                <a:moveTo>
                  <a:pt x="0" y="82296"/>
                </a:moveTo>
                <a:lnTo>
                  <a:pt x="0" y="0"/>
                </a:lnTo>
                <a:lnTo>
                  <a:pt x="35961" y="20561"/>
                </a:lnTo>
                <a:lnTo>
                  <a:pt x="71977" y="41122"/>
                </a:lnTo>
                <a:lnTo>
                  <a:pt x="35961" y="61738"/>
                </a:lnTo>
                <a:lnTo>
                  <a:pt x="0" y="82296"/>
                </a:lnTo>
                <a:close/>
              </a:path>
            </a:pathLst>
          </a:custGeom>
          <a:solidFill>
            <a:srgbClr val="E85265"/>
          </a:solidFill>
        </p:spPr>
        <p:txBody>
          <a:bodyPr wrap="square" lIns="0" tIns="0" rIns="0" bIns="0" rtlCol="0"/>
          <a:lstStyle/>
          <a:p/>
        </p:txBody>
      </p:sp>
      <p:sp>
        <p:nvSpPr>
          <p:cNvPr id="9" name="object 9"/>
          <p:cNvSpPr/>
          <p:nvPr/>
        </p:nvSpPr>
        <p:spPr>
          <a:xfrm>
            <a:off x="6605427" y="1165409"/>
            <a:ext cx="72390" cy="82550"/>
          </a:xfrm>
          <a:custGeom>
            <a:avLst/>
            <a:gdLst/>
            <a:ahLst/>
            <a:cxnLst/>
            <a:rect l="l" t="t" r="r" b="b"/>
            <a:pathLst>
              <a:path w="72390" h="82550">
                <a:moveTo>
                  <a:pt x="0" y="82296"/>
                </a:moveTo>
                <a:lnTo>
                  <a:pt x="0" y="0"/>
                </a:lnTo>
                <a:lnTo>
                  <a:pt x="35963" y="20558"/>
                </a:lnTo>
                <a:lnTo>
                  <a:pt x="71980" y="41174"/>
                </a:lnTo>
                <a:lnTo>
                  <a:pt x="35963" y="61735"/>
                </a:lnTo>
                <a:lnTo>
                  <a:pt x="0" y="82296"/>
                </a:lnTo>
                <a:close/>
              </a:path>
            </a:pathLst>
          </a:custGeom>
          <a:solidFill>
            <a:srgbClr val="E85265"/>
          </a:solidFill>
        </p:spPr>
        <p:txBody>
          <a:bodyPr wrap="square" lIns="0" tIns="0" rIns="0" bIns="0" rtlCol="0"/>
          <a:lstStyle/>
          <a:p/>
        </p:txBody>
      </p:sp>
      <p:sp>
        <p:nvSpPr>
          <p:cNvPr id="10" name="object 10"/>
          <p:cNvSpPr/>
          <p:nvPr/>
        </p:nvSpPr>
        <p:spPr>
          <a:xfrm>
            <a:off x="6605427" y="1300319"/>
            <a:ext cx="72390" cy="82550"/>
          </a:xfrm>
          <a:custGeom>
            <a:avLst/>
            <a:gdLst/>
            <a:ahLst/>
            <a:cxnLst/>
            <a:rect l="l" t="t" r="r" b="b"/>
            <a:pathLst>
              <a:path w="72390" h="82550">
                <a:moveTo>
                  <a:pt x="0" y="82299"/>
                </a:moveTo>
                <a:lnTo>
                  <a:pt x="0" y="0"/>
                </a:lnTo>
                <a:lnTo>
                  <a:pt x="35963" y="20561"/>
                </a:lnTo>
                <a:lnTo>
                  <a:pt x="71980" y="41177"/>
                </a:lnTo>
                <a:lnTo>
                  <a:pt x="35963" y="61738"/>
                </a:lnTo>
                <a:lnTo>
                  <a:pt x="0" y="82299"/>
                </a:lnTo>
                <a:close/>
              </a:path>
            </a:pathLst>
          </a:custGeom>
          <a:solidFill>
            <a:srgbClr val="E85265"/>
          </a:solidFill>
        </p:spPr>
        <p:txBody>
          <a:bodyPr wrap="square" lIns="0" tIns="0" rIns="0" bIns="0" rtlCol="0"/>
          <a:lstStyle/>
          <a:p/>
        </p:txBody>
      </p:sp>
      <p:sp>
        <p:nvSpPr>
          <p:cNvPr id="11" name="object 11"/>
          <p:cNvSpPr/>
          <p:nvPr/>
        </p:nvSpPr>
        <p:spPr>
          <a:xfrm>
            <a:off x="6605427" y="1435233"/>
            <a:ext cx="72390" cy="82550"/>
          </a:xfrm>
          <a:custGeom>
            <a:avLst/>
            <a:gdLst/>
            <a:ahLst/>
            <a:cxnLst/>
            <a:rect l="l" t="t" r="r" b="b"/>
            <a:pathLst>
              <a:path w="72390" h="82550">
                <a:moveTo>
                  <a:pt x="0" y="82296"/>
                </a:moveTo>
                <a:lnTo>
                  <a:pt x="0" y="0"/>
                </a:lnTo>
                <a:lnTo>
                  <a:pt x="35963" y="20561"/>
                </a:lnTo>
                <a:lnTo>
                  <a:pt x="71980" y="41122"/>
                </a:lnTo>
                <a:lnTo>
                  <a:pt x="35963" y="61738"/>
                </a:lnTo>
                <a:lnTo>
                  <a:pt x="0" y="82296"/>
                </a:lnTo>
                <a:close/>
              </a:path>
            </a:pathLst>
          </a:custGeom>
          <a:solidFill>
            <a:srgbClr val="E85265"/>
          </a:solidFill>
        </p:spPr>
        <p:txBody>
          <a:bodyPr wrap="square" lIns="0" tIns="0" rIns="0" bIns="0" rtlCol="0"/>
          <a:lstStyle/>
          <a:p/>
        </p:txBody>
      </p:sp>
      <p:sp>
        <p:nvSpPr>
          <p:cNvPr id="12" name="object 12"/>
          <p:cNvSpPr/>
          <p:nvPr/>
        </p:nvSpPr>
        <p:spPr>
          <a:xfrm>
            <a:off x="6484681" y="1165409"/>
            <a:ext cx="72390" cy="82550"/>
          </a:xfrm>
          <a:custGeom>
            <a:avLst/>
            <a:gdLst/>
            <a:ahLst/>
            <a:cxnLst/>
            <a:rect l="l" t="t" r="r" b="b"/>
            <a:pathLst>
              <a:path w="72390" h="82550">
                <a:moveTo>
                  <a:pt x="0" y="82296"/>
                </a:moveTo>
                <a:lnTo>
                  <a:pt x="0" y="0"/>
                </a:lnTo>
                <a:lnTo>
                  <a:pt x="35961" y="20558"/>
                </a:lnTo>
                <a:lnTo>
                  <a:pt x="71977" y="41174"/>
                </a:lnTo>
                <a:lnTo>
                  <a:pt x="35961" y="61735"/>
                </a:lnTo>
                <a:lnTo>
                  <a:pt x="0" y="82296"/>
                </a:lnTo>
                <a:close/>
              </a:path>
            </a:pathLst>
          </a:custGeom>
          <a:solidFill>
            <a:srgbClr val="E85265"/>
          </a:solidFill>
        </p:spPr>
        <p:txBody>
          <a:bodyPr wrap="square" lIns="0" tIns="0" rIns="0" bIns="0" rtlCol="0"/>
          <a:lstStyle/>
          <a:p/>
        </p:txBody>
      </p:sp>
      <p:sp>
        <p:nvSpPr>
          <p:cNvPr id="13" name="object 13"/>
          <p:cNvSpPr/>
          <p:nvPr/>
        </p:nvSpPr>
        <p:spPr>
          <a:xfrm>
            <a:off x="6484681" y="1300319"/>
            <a:ext cx="72390" cy="82550"/>
          </a:xfrm>
          <a:custGeom>
            <a:avLst/>
            <a:gdLst/>
            <a:ahLst/>
            <a:cxnLst/>
            <a:rect l="l" t="t" r="r" b="b"/>
            <a:pathLst>
              <a:path w="72390" h="82550">
                <a:moveTo>
                  <a:pt x="0" y="82299"/>
                </a:moveTo>
                <a:lnTo>
                  <a:pt x="0" y="0"/>
                </a:lnTo>
                <a:lnTo>
                  <a:pt x="35961" y="20561"/>
                </a:lnTo>
                <a:lnTo>
                  <a:pt x="71977" y="41177"/>
                </a:lnTo>
                <a:lnTo>
                  <a:pt x="35961" y="61738"/>
                </a:lnTo>
                <a:lnTo>
                  <a:pt x="0" y="82299"/>
                </a:lnTo>
                <a:close/>
              </a:path>
            </a:pathLst>
          </a:custGeom>
          <a:solidFill>
            <a:srgbClr val="E85265"/>
          </a:solidFill>
        </p:spPr>
        <p:txBody>
          <a:bodyPr wrap="square" lIns="0" tIns="0" rIns="0" bIns="0" rtlCol="0"/>
          <a:lstStyle/>
          <a:p/>
        </p:txBody>
      </p:sp>
      <p:sp>
        <p:nvSpPr>
          <p:cNvPr id="14" name="object 14"/>
          <p:cNvSpPr/>
          <p:nvPr/>
        </p:nvSpPr>
        <p:spPr>
          <a:xfrm>
            <a:off x="6484681" y="1435233"/>
            <a:ext cx="72390" cy="82550"/>
          </a:xfrm>
          <a:custGeom>
            <a:avLst/>
            <a:gdLst/>
            <a:ahLst/>
            <a:cxnLst/>
            <a:rect l="l" t="t" r="r" b="b"/>
            <a:pathLst>
              <a:path w="72390" h="82550">
                <a:moveTo>
                  <a:pt x="0" y="82296"/>
                </a:moveTo>
                <a:lnTo>
                  <a:pt x="0" y="0"/>
                </a:lnTo>
                <a:lnTo>
                  <a:pt x="35961" y="20561"/>
                </a:lnTo>
                <a:lnTo>
                  <a:pt x="71977" y="41122"/>
                </a:lnTo>
                <a:lnTo>
                  <a:pt x="35961" y="61738"/>
                </a:lnTo>
                <a:lnTo>
                  <a:pt x="0" y="82296"/>
                </a:lnTo>
                <a:close/>
              </a:path>
            </a:pathLst>
          </a:custGeom>
          <a:solidFill>
            <a:srgbClr val="E85265"/>
          </a:solidFill>
        </p:spPr>
        <p:txBody>
          <a:bodyPr wrap="square" lIns="0" tIns="0" rIns="0" bIns="0" rtlCol="0"/>
          <a:lstStyle/>
          <a:p/>
        </p:txBody>
      </p:sp>
      <p:sp>
        <p:nvSpPr>
          <p:cNvPr id="15" name="object 15"/>
          <p:cNvSpPr/>
          <p:nvPr/>
        </p:nvSpPr>
        <p:spPr>
          <a:xfrm>
            <a:off x="6122444" y="1165409"/>
            <a:ext cx="313690" cy="352425"/>
          </a:xfrm>
          <a:custGeom>
            <a:avLst/>
            <a:gdLst/>
            <a:ahLst/>
            <a:cxnLst/>
            <a:rect l="l" t="t" r="r" b="b"/>
            <a:pathLst>
              <a:path w="313689" h="352425">
                <a:moveTo>
                  <a:pt x="241492" y="82296"/>
                </a:moveTo>
                <a:lnTo>
                  <a:pt x="241492" y="0"/>
                </a:lnTo>
                <a:lnTo>
                  <a:pt x="313470" y="41174"/>
                </a:lnTo>
                <a:lnTo>
                  <a:pt x="241492" y="82296"/>
                </a:lnTo>
                <a:close/>
              </a:path>
              <a:path w="313689" h="352425">
                <a:moveTo>
                  <a:pt x="0" y="352120"/>
                </a:moveTo>
                <a:lnTo>
                  <a:pt x="0" y="269823"/>
                </a:lnTo>
                <a:lnTo>
                  <a:pt x="71977" y="310946"/>
                </a:lnTo>
                <a:lnTo>
                  <a:pt x="0" y="352120"/>
                </a:lnTo>
                <a:close/>
              </a:path>
              <a:path w="313689" h="352425">
                <a:moveTo>
                  <a:pt x="0" y="217210"/>
                </a:moveTo>
                <a:lnTo>
                  <a:pt x="0" y="134913"/>
                </a:lnTo>
                <a:lnTo>
                  <a:pt x="71977" y="176087"/>
                </a:lnTo>
                <a:lnTo>
                  <a:pt x="0" y="217210"/>
                </a:lnTo>
                <a:close/>
              </a:path>
              <a:path w="313689" h="352425">
                <a:moveTo>
                  <a:pt x="0" y="82296"/>
                </a:moveTo>
                <a:lnTo>
                  <a:pt x="0" y="0"/>
                </a:lnTo>
                <a:lnTo>
                  <a:pt x="71977" y="41174"/>
                </a:lnTo>
                <a:lnTo>
                  <a:pt x="0" y="82296"/>
                </a:lnTo>
                <a:close/>
              </a:path>
              <a:path w="313689" h="352425">
                <a:moveTo>
                  <a:pt x="120747" y="352120"/>
                </a:moveTo>
                <a:lnTo>
                  <a:pt x="120747" y="269823"/>
                </a:lnTo>
                <a:lnTo>
                  <a:pt x="192725" y="310946"/>
                </a:lnTo>
                <a:lnTo>
                  <a:pt x="120747" y="352120"/>
                </a:lnTo>
                <a:close/>
              </a:path>
              <a:path w="313689" h="352425">
                <a:moveTo>
                  <a:pt x="120747" y="217210"/>
                </a:moveTo>
                <a:lnTo>
                  <a:pt x="120747" y="134913"/>
                </a:lnTo>
                <a:lnTo>
                  <a:pt x="192725" y="176087"/>
                </a:lnTo>
                <a:lnTo>
                  <a:pt x="120747" y="217210"/>
                </a:lnTo>
                <a:close/>
              </a:path>
              <a:path w="313689" h="352425">
                <a:moveTo>
                  <a:pt x="120747" y="82296"/>
                </a:moveTo>
                <a:lnTo>
                  <a:pt x="120747" y="0"/>
                </a:lnTo>
                <a:lnTo>
                  <a:pt x="192725" y="41174"/>
                </a:lnTo>
                <a:lnTo>
                  <a:pt x="120747" y="82296"/>
                </a:lnTo>
                <a:close/>
              </a:path>
              <a:path w="313689" h="352425">
                <a:moveTo>
                  <a:pt x="241492" y="352120"/>
                </a:moveTo>
                <a:lnTo>
                  <a:pt x="241492" y="269823"/>
                </a:lnTo>
                <a:lnTo>
                  <a:pt x="313470" y="310946"/>
                </a:lnTo>
                <a:lnTo>
                  <a:pt x="241492" y="352120"/>
                </a:lnTo>
                <a:close/>
              </a:path>
              <a:path w="313689" h="352425">
                <a:moveTo>
                  <a:pt x="241492" y="217210"/>
                </a:moveTo>
                <a:lnTo>
                  <a:pt x="241492" y="134913"/>
                </a:lnTo>
                <a:lnTo>
                  <a:pt x="313470" y="176087"/>
                </a:lnTo>
                <a:lnTo>
                  <a:pt x="241492" y="217210"/>
                </a:lnTo>
                <a:close/>
              </a:path>
            </a:pathLst>
          </a:custGeom>
          <a:solidFill>
            <a:srgbClr val="000000"/>
          </a:solidFill>
        </p:spPr>
        <p:txBody>
          <a:bodyPr wrap="square" lIns="0" tIns="0" rIns="0" bIns="0" rtlCol="0"/>
          <a:lstStyle/>
          <a:p/>
        </p:txBody>
      </p:sp>
      <p:sp>
        <p:nvSpPr>
          <p:cNvPr id="19" name="object 19"/>
          <p:cNvSpPr txBox="1"/>
          <p:nvPr/>
        </p:nvSpPr>
        <p:spPr>
          <a:xfrm>
            <a:off x="742664" y="2212079"/>
            <a:ext cx="6068060" cy="3926205"/>
          </a:xfrm>
          <a:prstGeom prst="rect">
            <a:avLst/>
          </a:prstGeom>
        </p:spPr>
        <p:txBody>
          <a:bodyPr vert="horz" wrap="square" lIns="0" tIns="12700" rIns="0" bIns="0" rtlCol="0">
            <a:spAutoFit/>
          </a:bodyPr>
          <a:lstStyle/>
          <a:p>
            <a:pPr marL="12700" marR="5080" algn="just">
              <a:lnSpc>
                <a:spcPct val="130000"/>
              </a:lnSpc>
              <a:spcBef>
                <a:spcPts val="100"/>
              </a:spcBef>
            </a:pPr>
            <a:r>
              <a:rPr lang="en-US" sz="1400" dirty="0">
                <a:latin typeface="Tahoma" panose="020B0604030504040204" charset="0"/>
                <a:cs typeface="Tahoma" panose="020B0604030504040204" charset="0"/>
              </a:rPr>
              <a:t>     </a:t>
            </a:r>
            <a:r>
              <a:rPr sz="1400" dirty="0">
                <a:latin typeface="Tahoma" panose="020B0604030504040204" charset="0"/>
                <a:cs typeface="Tahoma" panose="020B0604030504040204" charset="0"/>
              </a:rPr>
              <a:t> </a:t>
            </a:r>
            <a:r>
              <a:rPr lang="en-US" sz="1400" dirty="0">
                <a:latin typeface="Tahoma" panose="020B0604030504040204" charset="0"/>
                <a:cs typeface="Tahoma" panose="020B0604030504040204" charset="0"/>
              </a:rPr>
              <a:t>    </a:t>
            </a:r>
            <a:r>
              <a:rPr lang="en-US" altLang="en-US" sz="1400" dirty="0">
                <a:latin typeface="Tahoma" panose="020B0604030504040204" charset="0"/>
                <a:cs typeface="Tahoma" panose="020B0604030504040204" charset="0"/>
              </a:rPr>
              <a:t>Bantuan Hidup Dasar (BHD) adalah serangkaian pertolongan pertama yang dirancang untuk menyelamatkan kehidupan seseorang yang mengalami kondisi medis yang mengancam nyawa, seperti henti jantung, henti napas dan korban tidak sadarkan diri. BHD bisa digunakan dalam situasi apa saja, mulai dari serangan jantung hingga kasus kecelakaan mobil. BHD dapat dilakukan oleh siapa saja, tidak hanya oleh tenaga medis atau petugas pertolongan pertama tetapi juga bisa dilakukan oleh orang awam. Tindakan BHD dapat membuat pengaruh besar dalam menyelamatkan hidup seseorang. Beberapa kondisi medis, seperti serangan jantung atau napas tersumbat, membutuhkan tindakan cepat dan efektif untuk menjadikan korban tetap hidup hingga bantuan medis yang lebih profesional datang. Keterlambatan dalam memberikan BHD dapat berakibat fatal, dan itulah mengapa penting untuk mengetahui dan memahami tindakan yang tepat saat terjadi keadaan darurat.</a:t>
            </a:r>
            <a:r>
              <a:rPr lang="en-US" sz="1400" dirty="0">
                <a:latin typeface="Tahoma" panose="020B0604030504040204" charset="0"/>
                <a:cs typeface="Tahoma" panose="020B0604030504040204" charset="0"/>
              </a:rPr>
              <a:t> </a:t>
            </a:r>
            <a:endParaRPr sz="1400" dirty="0">
              <a:latin typeface="Tahoma" panose="020B0604030504040204" charset="0"/>
              <a:cs typeface="Tahoma" panose="020B0604030504040204" charset="0"/>
            </a:endParaRPr>
          </a:p>
        </p:txBody>
      </p:sp>
      <p:sp>
        <p:nvSpPr>
          <p:cNvPr id="22" name="object 22"/>
          <p:cNvSpPr txBox="1">
            <a:spLocks noGrp="1"/>
          </p:cNvSpPr>
          <p:nvPr>
            <p:ph type="title"/>
          </p:nvPr>
        </p:nvSpPr>
        <p:spPr>
          <a:xfrm>
            <a:off x="742664" y="1115795"/>
            <a:ext cx="3577590" cy="574040"/>
          </a:xfrm>
          <a:prstGeom prst="rect">
            <a:avLst/>
          </a:prstGeom>
        </p:spPr>
        <p:txBody>
          <a:bodyPr vert="horz" wrap="square" lIns="0" tIns="12065" rIns="0" bIns="0" rtlCol="0">
            <a:spAutoFit/>
          </a:bodyPr>
          <a:lstStyle/>
          <a:p>
            <a:pPr marL="12700">
              <a:lnSpc>
                <a:spcPct val="100000"/>
              </a:lnSpc>
              <a:spcBef>
                <a:spcPts val="95"/>
              </a:spcBef>
            </a:pPr>
            <a:r>
              <a:rPr sz="3600" spc="5" dirty="0"/>
              <a:t>PENDAHULUAN</a:t>
            </a:r>
            <a:endParaRPr sz="3600"/>
          </a:p>
        </p:txBody>
      </p:sp>
      <p:sp>
        <p:nvSpPr>
          <p:cNvPr id="23" name="object 23"/>
          <p:cNvSpPr txBox="1"/>
          <p:nvPr/>
        </p:nvSpPr>
        <p:spPr>
          <a:xfrm>
            <a:off x="6493193" y="244731"/>
            <a:ext cx="228600" cy="238760"/>
          </a:xfrm>
          <a:prstGeom prst="rect">
            <a:avLst/>
          </a:prstGeom>
        </p:spPr>
        <p:txBody>
          <a:bodyPr vert="horz" wrap="square" lIns="0" tIns="12065" rIns="0" bIns="0" rtlCol="0">
            <a:spAutoFit/>
          </a:bodyPr>
          <a:lstStyle/>
          <a:p>
            <a:pPr marL="12700">
              <a:lnSpc>
                <a:spcPct val="100000"/>
              </a:lnSpc>
              <a:spcBef>
                <a:spcPts val="95"/>
              </a:spcBef>
            </a:pPr>
            <a:r>
              <a:rPr sz="1400" b="1" spc="-50" dirty="0">
                <a:solidFill>
                  <a:srgbClr val="F1F1F1"/>
                </a:solidFill>
                <a:latin typeface="Courier New" panose="02070309020205020404"/>
                <a:cs typeface="Courier New" panose="02070309020205020404"/>
              </a:rPr>
              <a:t>0</a:t>
            </a:r>
            <a:r>
              <a:rPr sz="1400" b="1" spc="-45" dirty="0">
                <a:solidFill>
                  <a:srgbClr val="F1F1F1"/>
                </a:solidFill>
                <a:latin typeface="Courier New" panose="02070309020205020404"/>
                <a:cs typeface="Courier New" panose="02070309020205020404"/>
              </a:rPr>
              <a:t>4</a:t>
            </a:r>
            <a:endParaRPr sz="1400">
              <a:latin typeface="Courier New" panose="02070309020205020404"/>
              <a:cs typeface="Courier New" panose="02070309020205020404"/>
            </a:endParaRPr>
          </a:p>
        </p:txBody>
      </p:sp>
      <p:sp>
        <p:nvSpPr>
          <p:cNvPr id="26" name="object 26"/>
          <p:cNvSpPr txBox="1">
            <a:spLocks noGrp="1"/>
          </p:cNvSpPr>
          <p:nvPr>
            <p:ph type="ftr" sz="quarter" idx="5"/>
          </p:nvPr>
        </p:nvSpPr>
        <p:spPr>
          <a:xfrm>
            <a:off x="208766" y="10055023"/>
            <a:ext cx="2409825" cy="174625"/>
          </a:xfrm>
          <a:prstGeom prst="rect">
            <a:avLst/>
          </a:prstGeom>
        </p:spPr>
        <p:txBody>
          <a:bodyPr vert="horz" wrap="square" lIns="0" tIns="3175" rIns="0" bIns="0" rtlCol="0">
            <a:spAutoFit/>
          </a:bodyPr>
          <a:lstStyle/>
          <a:p>
            <a:pPr marL="12700" marR="5080">
              <a:lnSpc>
                <a:spcPct val="112000"/>
              </a:lnSpc>
              <a:spcBef>
                <a:spcPts val="25"/>
              </a:spcBef>
            </a:pPr>
            <a:endParaRPr lang="en-US" spc="45"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755364"/>
            <a:ext cx="6788784" cy="19050"/>
          </a:xfrm>
          <a:custGeom>
            <a:avLst/>
            <a:gdLst/>
            <a:ahLst/>
            <a:cxnLst/>
            <a:rect l="l" t="t" r="r" b="b"/>
            <a:pathLst>
              <a:path w="6788784" h="19050">
                <a:moveTo>
                  <a:pt x="0" y="19034"/>
                </a:moveTo>
                <a:lnTo>
                  <a:pt x="0" y="0"/>
                </a:lnTo>
                <a:lnTo>
                  <a:pt x="6788777" y="0"/>
                </a:lnTo>
                <a:lnTo>
                  <a:pt x="6788777" y="19034"/>
                </a:lnTo>
                <a:lnTo>
                  <a:pt x="0" y="19034"/>
                </a:lnTo>
                <a:close/>
              </a:path>
            </a:pathLst>
          </a:custGeom>
          <a:solidFill>
            <a:srgbClr val="E85265"/>
          </a:solidFill>
        </p:spPr>
        <p:txBody>
          <a:bodyPr wrap="square" lIns="0" tIns="0" rIns="0" bIns="0" rtlCol="0"/>
          <a:lstStyle/>
          <a:p>
            <a:endParaRPr sz="1400">
              <a:latin typeface="Tahoma" panose="020B0604030504040204" charset="0"/>
              <a:cs typeface="Tahoma" panose="020B0604030504040204" charset="0"/>
            </a:endParaRPr>
          </a:p>
        </p:txBody>
      </p:sp>
      <p:sp>
        <p:nvSpPr>
          <p:cNvPr id="3" name="object 3"/>
          <p:cNvSpPr/>
          <p:nvPr/>
        </p:nvSpPr>
        <p:spPr>
          <a:xfrm>
            <a:off x="6370322" y="141013"/>
            <a:ext cx="474345" cy="474345"/>
          </a:xfrm>
          <a:custGeom>
            <a:avLst/>
            <a:gdLst/>
            <a:ahLst/>
            <a:cxnLst/>
            <a:rect l="l" t="t" r="r" b="b"/>
            <a:pathLst>
              <a:path w="474345" h="474345">
                <a:moveTo>
                  <a:pt x="236936" y="473808"/>
                </a:moveTo>
                <a:lnTo>
                  <a:pt x="189169" y="468997"/>
                </a:lnTo>
                <a:lnTo>
                  <a:pt x="144696" y="455192"/>
                </a:lnTo>
                <a:lnTo>
                  <a:pt x="104451" y="433350"/>
                </a:lnTo>
                <a:lnTo>
                  <a:pt x="69388" y="404421"/>
                </a:lnTo>
                <a:lnTo>
                  <a:pt x="40458" y="369360"/>
                </a:lnTo>
                <a:lnTo>
                  <a:pt x="18614" y="329118"/>
                </a:lnTo>
                <a:lnTo>
                  <a:pt x="4810" y="284648"/>
                </a:lnTo>
                <a:lnTo>
                  <a:pt x="0" y="236874"/>
                </a:lnTo>
                <a:lnTo>
                  <a:pt x="4810" y="189159"/>
                </a:lnTo>
                <a:lnTo>
                  <a:pt x="18614" y="144690"/>
                </a:lnTo>
                <a:lnTo>
                  <a:pt x="40458" y="104448"/>
                </a:lnTo>
                <a:lnTo>
                  <a:pt x="69388" y="69387"/>
                </a:lnTo>
                <a:lnTo>
                  <a:pt x="104451" y="40459"/>
                </a:lnTo>
                <a:lnTo>
                  <a:pt x="144696" y="18616"/>
                </a:lnTo>
                <a:lnTo>
                  <a:pt x="189169" y="4812"/>
                </a:lnTo>
                <a:lnTo>
                  <a:pt x="236915" y="0"/>
                </a:lnTo>
                <a:lnTo>
                  <a:pt x="284665" y="4812"/>
                </a:lnTo>
                <a:lnTo>
                  <a:pt x="329134" y="18616"/>
                </a:lnTo>
                <a:lnTo>
                  <a:pt x="369374" y="40459"/>
                </a:lnTo>
                <a:lnTo>
                  <a:pt x="404432" y="69387"/>
                </a:lnTo>
                <a:lnTo>
                  <a:pt x="433356" y="104448"/>
                </a:lnTo>
                <a:lnTo>
                  <a:pt x="455195" y="144690"/>
                </a:lnTo>
                <a:lnTo>
                  <a:pt x="468996" y="189159"/>
                </a:lnTo>
                <a:lnTo>
                  <a:pt x="473802" y="236906"/>
                </a:lnTo>
                <a:lnTo>
                  <a:pt x="468996" y="284648"/>
                </a:lnTo>
                <a:lnTo>
                  <a:pt x="455195" y="329118"/>
                </a:lnTo>
                <a:lnTo>
                  <a:pt x="433356" y="369360"/>
                </a:lnTo>
                <a:lnTo>
                  <a:pt x="404432" y="404421"/>
                </a:lnTo>
                <a:lnTo>
                  <a:pt x="369374" y="433350"/>
                </a:lnTo>
                <a:lnTo>
                  <a:pt x="329134" y="455192"/>
                </a:lnTo>
                <a:lnTo>
                  <a:pt x="284665" y="468997"/>
                </a:lnTo>
                <a:lnTo>
                  <a:pt x="236936" y="473808"/>
                </a:lnTo>
                <a:close/>
              </a:path>
            </a:pathLst>
          </a:custGeom>
          <a:solidFill>
            <a:srgbClr val="E85265"/>
          </a:solidFill>
        </p:spPr>
        <p:txBody>
          <a:bodyPr wrap="square" lIns="0" tIns="0" rIns="0" bIns="0" rtlCol="0"/>
          <a:lstStyle/>
          <a:p>
            <a:endParaRPr sz="1400">
              <a:latin typeface="Tahoma" panose="020B0604030504040204" charset="0"/>
              <a:cs typeface="Tahoma" panose="020B0604030504040204" charset="0"/>
            </a:endParaRPr>
          </a:p>
        </p:txBody>
      </p:sp>
      <p:sp>
        <p:nvSpPr>
          <p:cNvPr id="4" name="object 4"/>
          <p:cNvSpPr/>
          <p:nvPr/>
        </p:nvSpPr>
        <p:spPr>
          <a:xfrm>
            <a:off x="0" y="9183051"/>
            <a:ext cx="4643120" cy="1504950"/>
          </a:xfrm>
          <a:custGeom>
            <a:avLst/>
            <a:gdLst/>
            <a:ahLst/>
            <a:cxnLst/>
            <a:rect l="l" t="t" r="r" b="b"/>
            <a:pathLst>
              <a:path w="4643120" h="1504950">
                <a:moveTo>
                  <a:pt x="577355" y="0"/>
                </a:moveTo>
                <a:lnTo>
                  <a:pt x="477669" y="718"/>
                </a:lnTo>
                <a:lnTo>
                  <a:pt x="377998" y="3179"/>
                </a:lnTo>
                <a:lnTo>
                  <a:pt x="278375" y="7378"/>
                </a:lnTo>
                <a:lnTo>
                  <a:pt x="178832" y="13312"/>
                </a:lnTo>
                <a:lnTo>
                  <a:pt x="79401" y="20976"/>
                </a:lnTo>
                <a:lnTo>
                  <a:pt x="0" y="28399"/>
                </a:lnTo>
                <a:lnTo>
                  <a:pt x="0" y="1504544"/>
                </a:lnTo>
                <a:lnTo>
                  <a:pt x="4643025" y="1504544"/>
                </a:lnTo>
                <a:lnTo>
                  <a:pt x="4560215" y="1461323"/>
                </a:lnTo>
                <a:lnTo>
                  <a:pt x="4471575" y="1413582"/>
                </a:lnTo>
                <a:lnTo>
                  <a:pt x="4383426" y="1364774"/>
                </a:lnTo>
                <a:lnTo>
                  <a:pt x="4251966" y="1289884"/>
                </a:lnTo>
                <a:lnTo>
                  <a:pt x="3513300" y="850578"/>
                </a:lnTo>
                <a:lnTo>
                  <a:pt x="3382018" y="774678"/>
                </a:lnTo>
                <a:lnTo>
                  <a:pt x="3249845" y="700543"/>
                </a:lnTo>
                <a:lnTo>
                  <a:pt x="3161117" y="652348"/>
                </a:lnTo>
                <a:lnTo>
                  <a:pt x="3071817" y="605308"/>
                </a:lnTo>
                <a:lnTo>
                  <a:pt x="2981872" y="559570"/>
                </a:lnTo>
                <a:lnTo>
                  <a:pt x="2936637" y="537237"/>
                </a:lnTo>
                <a:lnTo>
                  <a:pt x="2891214" y="515284"/>
                </a:lnTo>
                <a:lnTo>
                  <a:pt x="2845595" y="493732"/>
                </a:lnTo>
                <a:lnTo>
                  <a:pt x="2800303" y="472855"/>
                </a:lnTo>
                <a:lnTo>
                  <a:pt x="2754821" y="452437"/>
                </a:lnTo>
                <a:lnTo>
                  <a:pt x="2709154" y="432476"/>
                </a:lnTo>
                <a:lnTo>
                  <a:pt x="2663306" y="412972"/>
                </a:lnTo>
                <a:lnTo>
                  <a:pt x="2617280" y="393924"/>
                </a:lnTo>
                <a:lnTo>
                  <a:pt x="2571081" y="375333"/>
                </a:lnTo>
                <a:lnTo>
                  <a:pt x="2524712" y="357197"/>
                </a:lnTo>
                <a:lnTo>
                  <a:pt x="2478179" y="339517"/>
                </a:lnTo>
                <a:lnTo>
                  <a:pt x="2431483" y="322291"/>
                </a:lnTo>
                <a:lnTo>
                  <a:pt x="2384631" y="305519"/>
                </a:lnTo>
                <a:lnTo>
                  <a:pt x="2337625" y="289201"/>
                </a:lnTo>
                <a:lnTo>
                  <a:pt x="2290470" y="273337"/>
                </a:lnTo>
                <a:lnTo>
                  <a:pt x="2243170" y="257925"/>
                </a:lnTo>
                <a:lnTo>
                  <a:pt x="2195729" y="242965"/>
                </a:lnTo>
                <a:lnTo>
                  <a:pt x="2148151" y="228458"/>
                </a:lnTo>
                <a:lnTo>
                  <a:pt x="2100440" y="214402"/>
                </a:lnTo>
                <a:lnTo>
                  <a:pt x="2052599" y="200796"/>
                </a:lnTo>
                <a:lnTo>
                  <a:pt x="2004634" y="187641"/>
                </a:lnTo>
                <a:lnTo>
                  <a:pt x="1908344" y="162681"/>
                </a:lnTo>
                <a:lnTo>
                  <a:pt x="1811602" y="139517"/>
                </a:lnTo>
                <a:lnTo>
                  <a:pt x="1714441" y="118146"/>
                </a:lnTo>
                <a:lnTo>
                  <a:pt x="1616892" y="98563"/>
                </a:lnTo>
                <a:lnTo>
                  <a:pt x="1518989" y="80766"/>
                </a:lnTo>
                <a:lnTo>
                  <a:pt x="1420762" y="64749"/>
                </a:lnTo>
                <a:lnTo>
                  <a:pt x="1322245" y="50510"/>
                </a:lnTo>
                <a:lnTo>
                  <a:pt x="1223469" y="38045"/>
                </a:lnTo>
                <a:lnTo>
                  <a:pt x="1124467" y="27350"/>
                </a:lnTo>
                <a:lnTo>
                  <a:pt x="1025272" y="18422"/>
                </a:lnTo>
                <a:lnTo>
                  <a:pt x="925914" y="11255"/>
                </a:lnTo>
                <a:lnTo>
                  <a:pt x="826427" y="5848"/>
                </a:lnTo>
                <a:lnTo>
                  <a:pt x="726843" y="2196"/>
                </a:lnTo>
                <a:lnTo>
                  <a:pt x="627194" y="294"/>
                </a:lnTo>
                <a:lnTo>
                  <a:pt x="577355" y="0"/>
                </a:lnTo>
                <a:close/>
              </a:path>
            </a:pathLst>
          </a:custGeom>
          <a:solidFill>
            <a:srgbClr val="E85265"/>
          </a:solidFill>
        </p:spPr>
        <p:txBody>
          <a:bodyPr wrap="square" lIns="0" tIns="0" rIns="0" bIns="0" rtlCol="0"/>
          <a:lstStyle/>
          <a:p>
            <a:endParaRPr sz="1400">
              <a:latin typeface="Tahoma" panose="020B0604030504040204" charset="0"/>
              <a:cs typeface="Tahoma" panose="020B0604030504040204" charset="0"/>
            </a:endParaRPr>
          </a:p>
        </p:txBody>
      </p:sp>
      <p:sp>
        <p:nvSpPr>
          <p:cNvPr id="5" name="object 5"/>
          <p:cNvSpPr/>
          <p:nvPr/>
        </p:nvSpPr>
        <p:spPr>
          <a:xfrm>
            <a:off x="4694247" y="10223877"/>
            <a:ext cx="2861945" cy="464184"/>
          </a:xfrm>
          <a:custGeom>
            <a:avLst/>
            <a:gdLst/>
            <a:ahLst/>
            <a:cxnLst/>
            <a:rect l="l" t="t" r="r" b="b"/>
            <a:pathLst>
              <a:path w="2861945" h="464184">
                <a:moveTo>
                  <a:pt x="0" y="354217"/>
                </a:moveTo>
                <a:lnTo>
                  <a:pt x="87526" y="397286"/>
                </a:lnTo>
                <a:lnTo>
                  <a:pt x="131529" y="418284"/>
                </a:lnTo>
                <a:lnTo>
                  <a:pt x="175703" y="438899"/>
                </a:lnTo>
                <a:lnTo>
                  <a:pt x="220059" y="459111"/>
                </a:lnTo>
                <a:lnTo>
                  <a:pt x="230428" y="463717"/>
                </a:lnTo>
                <a:lnTo>
                  <a:pt x="2861744" y="463717"/>
                </a:lnTo>
                <a:lnTo>
                  <a:pt x="2861744" y="406267"/>
                </a:lnTo>
                <a:lnTo>
                  <a:pt x="770047" y="406267"/>
                </a:lnTo>
                <a:lnTo>
                  <a:pt x="667090" y="405388"/>
                </a:lnTo>
                <a:lnTo>
                  <a:pt x="564162" y="402627"/>
                </a:lnTo>
                <a:lnTo>
                  <a:pt x="461296" y="397994"/>
                </a:lnTo>
                <a:lnTo>
                  <a:pt x="358522" y="391497"/>
                </a:lnTo>
                <a:lnTo>
                  <a:pt x="255872" y="383147"/>
                </a:lnTo>
                <a:lnTo>
                  <a:pt x="153378" y="372951"/>
                </a:lnTo>
                <a:lnTo>
                  <a:pt x="51072" y="360919"/>
                </a:lnTo>
                <a:lnTo>
                  <a:pt x="0" y="354217"/>
                </a:lnTo>
                <a:close/>
              </a:path>
              <a:path w="2861945" h="464184">
                <a:moveTo>
                  <a:pt x="2861744" y="0"/>
                </a:moveTo>
                <a:lnTo>
                  <a:pt x="2800831" y="23977"/>
                </a:lnTo>
                <a:lnTo>
                  <a:pt x="2753681" y="41953"/>
                </a:lnTo>
                <a:lnTo>
                  <a:pt x="2658916" y="76663"/>
                </a:lnTo>
                <a:lnTo>
                  <a:pt x="2563558" y="109706"/>
                </a:lnTo>
                <a:lnTo>
                  <a:pt x="2467636" y="141070"/>
                </a:lnTo>
                <a:lnTo>
                  <a:pt x="2371178" y="170745"/>
                </a:lnTo>
                <a:lnTo>
                  <a:pt x="2274214" y="198718"/>
                </a:lnTo>
                <a:lnTo>
                  <a:pt x="2176773" y="224976"/>
                </a:lnTo>
                <a:lnTo>
                  <a:pt x="2078884" y="249509"/>
                </a:lnTo>
                <a:lnTo>
                  <a:pt x="1980577" y="272305"/>
                </a:lnTo>
                <a:lnTo>
                  <a:pt x="1881880" y="293352"/>
                </a:lnTo>
                <a:lnTo>
                  <a:pt x="1782822" y="312637"/>
                </a:lnTo>
                <a:lnTo>
                  <a:pt x="1683434" y="330150"/>
                </a:lnTo>
                <a:lnTo>
                  <a:pt x="1583743" y="345878"/>
                </a:lnTo>
                <a:lnTo>
                  <a:pt x="1483780" y="359809"/>
                </a:lnTo>
                <a:lnTo>
                  <a:pt x="1383572" y="371932"/>
                </a:lnTo>
                <a:lnTo>
                  <a:pt x="1283151" y="382235"/>
                </a:lnTo>
                <a:lnTo>
                  <a:pt x="1181536" y="390791"/>
                </a:lnTo>
                <a:lnTo>
                  <a:pt x="1078778" y="397527"/>
                </a:lnTo>
                <a:lnTo>
                  <a:pt x="975922" y="402346"/>
                </a:lnTo>
                <a:lnTo>
                  <a:pt x="873001" y="405256"/>
                </a:lnTo>
                <a:lnTo>
                  <a:pt x="770047" y="406267"/>
                </a:lnTo>
                <a:lnTo>
                  <a:pt x="2861744" y="406267"/>
                </a:lnTo>
                <a:lnTo>
                  <a:pt x="2861744" y="0"/>
                </a:lnTo>
                <a:close/>
              </a:path>
            </a:pathLst>
          </a:custGeom>
          <a:solidFill>
            <a:srgbClr val="FFBD58"/>
          </a:solidFill>
        </p:spPr>
        <p:txBody>
          <a:bodyPr wrap="square" lIns="0" tIns="0" rIns="0" bIns="0" rtlCol="0"/>
          <a:lstStyle/>
          <a:p>
            <a:endParaRPr sz="1400">
              <a:latin typeface="Tahoma" panose="020B0604030504040204" charset="0"/>
              <a:cs typeface="Tahoma" panose="020B0604030504040204" charset="0"/>
            </a:endParaRPr>
          </a:p>
        </p:txBody>
      </p:sp>
      <p:sp>
        <p:nvSpPr>
          <p:cNvPr id="7" name="object 7"/>
          <p:cNvSpPr/>
          <p:nvPr/>
        </p:nvSpPr>
        <p:spPr>
          <a:xfrm>
            <a:off x="6726173" y="1165412"/>
            <a:ext cx="72390" cy="82550"/>
          </a:xfrm>
          <a:custGeom>
            <a:avLst/>
            <a:gdLst/>
            <a:ahLst/>
            <a:cxnLst/>
            <a:rect l="l" t="t" r="r" b="b"/>
            <a:pathLst>
              <a:path w="72390" h="82550">
                <a:moveTo>
                  <a:pt x="0" y="82296"/>
                </a:moveTo>
                <a:lnTo>
                  <a:pt x="0" y="0"/>
                </a:lnTo>
                <a:lnTo>
                  <a:pt x="35961" y="20558"/>
                </a:lnTo>
                <a:lnTo>
                  <a:pt x="71977" y="41174"/>
                </a:lnTo>
                <a:lnTo>
                  <a:pt x="35961" y="61735"/>
                </a:lnTo>
                <a:lnTo>
                  <a:pt x="0" y="82296"/>
                </a:lnTo>
                <a:close/>
              </a:path>
            </a:pathLst>
          </a:custGeom>
          <a:solidFill>
            <a:srgbClr val="E85265"/>
          </a:solidFill>
        </p:spPr>
        <p:txBody>
          <a:bodyPr wrap="square" lIns="0" tIns="0" rIns="0" bIns="0" rtlCol="0"/>
          <a:lstStyle/>
          <a:p>
            <a:endParaRPr sz="1400">
              <a:latin typeface="Tahoma" panose="020B0604030504040204" charset="0"/>
              <a:cs typeface="Tahoma" panose="020B0604030504040204" charset="0"/>
            </a:endParaRPr>
          </a:p>
        </p:txBody>
      </p:sp>
      <p:sp>
        <p:nvSpPr>
          <p:cNvPr id="8" name="object 8"/>
          <p:cNvSpPr/>
          <p:nvPr/>
        </p:nvSpPr>
        <p:spPr>
          <a:xfrm>
            <a:off x="6726173" y="1300323"/>
            <a:ext cx="72390" cy="82550"/>
          </a:xfrm>
          <a:custGeom>
            <a:avLst/>
            <a:gdLst/>
            <a:ahLst/>
            <a:cxnLst/>
            <a:rect l="l" t="t" r="r" b="b"/>
            <a:pathLst>
              <a:path w="72390" h="82550">
                <a:moveTo>
                  <a:pt x="0" y="82299"/>
                </a:moveTo>
                <a:lnTo>
                  <a:pt x="0" y="0"/>
                </a:lnTo>
                <a:lnTo>
                  <a:pt x="35961" y="20561"/>
                </a:lnTo>
                <a:lnTo>
                  <a:pt x="71977" y="41177"/>
                </a:lnTo>
                <a:lnTo>
                  <a:pt x="35961" y="61738"/>
                </a:lnTo>
                <a:lnTo>
                  <a:pt x="0" y="82299"/>
                </a:lnTo>
                <a:close/>
              </a:path>
            </a:pathLst>
          </a:custGeom>
          <a:solidFill>
            <a:srgbClr val="E85265"/>
          </a:solidFill>
        </p:spPr>
        <p:txBody>
          <a:bodyPr wrap="square" lIns="0" tIns="0" rIns="0" bIns="0" rtlCol="0"/>
          <a:lstStyle/>
          <a:p>
            <a:endParaRPr sz="1400">
              <a:latin typeface="Tahoma" panose="020B0604030504040204" charset="0"/>
              <a:cs typeface="Tahoma" panose="020B0604030504040204" charset="0"/>
            </a:endParaRPr>
          </a:p>
        </p:txBody>
      </p:sp>
      <p:sp>
        <p:nvSpPr>
          <p:cNvPr id="9" name="object 9"/>
          <p:cNvSpPr/>
          <p:nvPr/>
        </p:nvSpPr>
        <p:spPr>
          <a:xfrm>
            <a:off x="6726173" y="1435236"/>
            <a:ext cx="72390" cy="82550"/>
          </a:xfrm>
          <a:custGeom>
            <a:avLst/>
            <a:gdLst/>
            <a:ahLst/>
            <a:cxnLst/>
            <a:rect l="l" t="t" r="r" b="b"/>
            <a:pathLst>
              <a:path w="72390" h="82550">
                <a:moveTo>
                  <a:pt x="0" y="82296"/>
                </a:moveTo>
                <a:lnTo>
                  <a:pt x="0" y="0"/>
                </a:lnTo>
                <a:lnTo>
                  <a:pt x="35961" y="20561"/>
                </a:lnTo>
                <a:lnTo>
                  <a:pt x="71977" y="41122"/>
                </a:lnTo>
                <a:lnTo>
                  <a:pt x="35961" y="61738"/>
                </a:lnTo>
                <a:lnTo>
                  <a:pt x="0" y="82296"/>
                </a:lnTo>
                <a:close/>
              </a:path>
            </a:pathLst>
          </a:custGeom>
          <a:solidFill>
            <a:srgbClr val="E85265"/>
          </a:solidFill>
        </p:spPr>
        <p:txBody>
          <a:bodyPr wrap="square" lIns="0" tIns="0" rIns="0" bIns="0" rtlCol="0"/>
          <a:lstStyle/>
          <a:p>
            <a:endParaRPr sz="1400">
              <a:latin typeface="Tahoma" panose="020B0604030504040204" charset="0"/>
              <a:cs typeface="Tahoma" panose="020B0604030504040204" charset="0"/>
            </a:endParaRPr>
          </a:p>
        </p:txBody>
      </p:sp>
      <p:sp>
        <p:nvSpPr>
          <p:cNvPr id="10" name="object 10"/>
          <p:cNvSpPr/>
          <p:nvPr/>
        </p:nvSpPr>
        <p:spPr>
          <a:xfrm>
            <a:off x="6605427" y="1165412"/>
            <a:ext cx="72390" cy="82550"/>
          </a:xfrm>
          <a:custGeom>
            <a:avLst/>
            <a:gdLst/>
            <a:ahLst/>
            <a:cxnLst/>
            <a:rect l="l" t="t" r="r" b="b"/>
            <a:pathLst>
              <a:path w="72390" h="82550">
                <a:moveTo>
                  <a:pt x="0" y="82296"/>
                </a:moveTo>
                <a:lnTo>
                  <a:pt x="0" y="0"/>
                </a:lnTo>
                <a:lnTo>
                  <a:pt x="35963" y="20558"/>
                </a:lnTo>
                <a:lnTo>
                  <a:pt x="71980" y="41174"/>
                </a:lnTo>
                <a:lnTo>
                  <a:pt x="35963" y="61735"/>
                </a:lnTo>
                <a:lnTo>
                  <a:pt x="0" y="82296"/>
                </a:lnTo>
                <a:close/>
              </a:path>
            </a:pathLst>
          </a:custGeom>
          <a:solidFill>
            <a:srgbClr val="E85265"/>
          </a:solidFill>
        </p:spPr>
        <p:txBody>
          <a:bodyPr wrap="square" lIns="0" tIns="0" rIns="0" bIns="0" rtlCol="0"/>
          <a:lstStyle/>
          <a:p>
            <a:endParaRPr sz="1400">
              <a:latin typeface="Tahoma" panose="020B0604030504040204" charset="0"/>
              <a:cs typeface="Tahoma" panose="020B0604030504040204" charset="0"/>
            </a:endParaRPr>
          </a:p>
        </p:txBody>
      </p:sp>
      <p:sp>
        <p:nvSpPr>
          <p:cNvPr id="11" name="object 11"/>
          <p:cNvSpPr/>
          <p:nvPr/>
        </p:nvSpPr>
        <p:spPr>
          <a:xfrm>
            <a:off x="6605427" y="1300323"/>
            <a:ext cx="72390" cy="82550"/>
          </a:xfrm>
          <a:custGeom>
            <a:avLst/>
            <a:gdLst/>
            <a:ahLst/>
            <a:cxnLst/>
            <a:rect l="l" t="t" r="r" b="b"/>
            <a:pathLst>
              <a:path w="72390" h="82550">
                <a:moveTo>
                  <a:pt x="0" y="82299"/>
                </a:moveTo>
                <a:lnTo>
                  <a:pt x="0" y="0"/>
                </a:lnTo>
                <a:lnTo>
                  <a:pt x="35963" y="20561"/>
                </a:lnTo>
                <a:lnTo>
                  <a:pt x="71980" y="41177"/>
                </a:lnTo>
                <a:lnTo>
                  <a:pt x="35963" y="61738"/>
                </a:lnTo>
                <a:lnTo>
                  <a:pt x="0" y="82299"/>
                </a:lnTo>
                <a:close/>
              </a:path>
            </a:pathLst>
          </a:custGeom>
          <a:solidFill>
            <a:srgbClr val="E85265"/>
          </a:solidFill>
        </p:spPr>
        <p:txBody>
          <a:bodyPr wrap="square" lIns="0" tIns="0" rIns="0" bIns="0" rtlCol="0"/>
          <a:lstStyle/>
          <a:p>
            <a:endParaRPr sz="1400">
              <a:latin typeface="Tahoma" panose="020B0604030504040204" charset="0"/>
              <a:cs typeface="Tahoma" panose="020B0604030504040204" charset="0"/>
            </a:endParaRPr>
          </a:p>
        </p:txBody>
      </p:sp>
      <p:sp>
        <p:nvSpPr>
          <p:cNvPr id="12" name="object 12"/>
          <p:cNvSpPr/>
          <p:nvPr/>
        </p:nvSpPr>
        <p:spPr>
          <a:xfrm>
            <a:off x="6605427" y="1435236"/>
            <a:ext cx="72390" cy="82550"/>
          </a:xfrm>
          <a:custGeom>
            <a:avLst/>
            <a:gdLst/>
            <a:ahLst/>
            <a:cxnLst/>
            <a:rect l="l" t="t" r="r" b="b"/>
            <a:pathLst>
              <a:path w="72390" h="82550">
                <a:moveTo>
                  <a:pt x="0" y="82296"/>
                </a:moveTo>
                <a:lnTo>
                  <a:pt x="0" y="0"/>
                </a:lnTo>
                <a:lnTo>
                  <a:pt x="35963" y="20561"/>
                </a:lnTo>
                <a:lnTo>
                  <a:pt x="71980" y="41122"/>
                </a:lnTo>
                <a:lnTo>
                  <a:pt x="35963" y="61738"/>
                </a:lnTo>
                <a:lnTo>
                  <a:pt x="0" y="82296"/>
                </a:lnTo>
                <a:close/>
              </a:path>
            </a:pathLst>
          </a:custGeom>
          <a:solidFill>
            <a:srgbClr val="E85265"/>
          </a:solidFill>
        </p:spPr>
        <p:txBody>
          <a:bodyPr wrap="square" lIns="0" tIns="0" rIns="0" bIns="0" rtlCol="0"/>
          <a:lstStyle/>
          <a:p>
            <a:endParaRPr sz="1400">
              <a:latin typeface="Tahoma" panose="020B0604030504040204" charset="0"/>
              <a:cs typeface="Tahoma" panose="020B0604030504040204" charset="0"/>
            </a:endParaRPr>
          </a:p>
        </p:txBody>
      </p:sp>
      <p:sp>
        <p:nvSpPr>
          <p:cNvPr id="13" name="object 13"/>
          <p:cNvSpPr/>
          <p:nvPr/>
        </p:nvSpPr>
        <p:spPr>
          <a:xfrm>
            <a:off x="6484681" y="1165412"/>
            <a:ext cx="72390" cy="82550"/>
          </a:xfrm>
          <a:custGeom>
            <a:avLst/>
            <a:gdLst/>
            <a:ahLst/>
            <a:cxnLst/>
            <a:rect l="l" t="t" r="r" b="b"/>
            <a:pathLst>
              <a:path w="72390" h="82550">
                <a:moveTo>
                  <a:pt x="0" y="82296"/>
                </a:moveTo>
                <a:lnTo>
                  <a:pt x="0" y="0"/>
                </a:lnTo>
                <a:lnTo>
                  <a:pt x="35961" y="20558"/>
                </a:lnTo>
                <a:lnTo>
                  <a:pt x="71977" y="41174"/>
                </a:lnTo>
                <a:lnTo>
                  <a:pt x="35961" y="61735"/>
                </a:lnTo>
                <a:lnTo>
                  <a:pt x="0" y="82296"/>
                </a:lnTo>
                <a:close/>
              </a:path>
            </a:pathLst>
          </a:custGeom>
          <a:solidFill>
            <a:srgbClr val="E85265"/>
          </a:solidFill>
        </p:spPr>
        <p:txBody>
          <a:bodyPr wrap="square" lIns="0" tIns="0" rIns="0" bIns="0" rtlCol="0"/>
          <a:lstStyle/>
          <a:p>
            <a:endParaRPr sz="1400">
              <a:latin typeface="Tahoma" panose="020B0604030504040204" charset="0"/>
              <a:cs typeface="Tahoma" panose="020B0604030504040204" charset="0"/>
            </a:endParaRPr>
          </a:p>
        </p:txBody>
      </p:sp>
      <p:sp>
        <p:nvSpPr>
          <p:cNvPr id="14" name="object 14"/>
          <p:cNvSpPr/>
          <p:nvPr/>
        </p:nvSpPr>
        <p:spPr>
          <a:xfrm>
            <a:off x="6484681" y="1300323"/>
            <a:ext cx="72390" cy="82550"/>
          </a:xfrm>
          <a:custGeom>
            <a:avLst/>
            <a:gdLst/>
            <a:ahLst/>
            <a:cxnLst/>
            <a:rect l="l" t="t" r="r" b="b"/>
            <a:pathLst>
              <a:path w="72390" h="82550">
                <a:moveTo>
                  <a:pt x="0" y="82299"/>
                </a:moveTo>
                <a:lnTo>
                  <a:pt x="0" y="0"/>
                </a:lnTo>
                <a:lnTo>
                  <a:pt x="35961" y="20561"/>
                </a:lnTo>
                <a:lnTo>
                  <a:pt x="71977" y="41177"/>
                </a:lnTo>
                <a:lnTo>
                  <a:pt x="35961" y="61738"/>
                </a:lnTo>
                <a:lnTo>
                  <a:pt x="0" y="82299"/>
                </a:lnTo>
                <a:close/>
              </a:path>
            </a:pathLst>
          </a:custGeom>
          <a:solidFill>
            <a:srgbClr val="E85265"/>
          </a:solidFill>
        </p:spPr>
        <p:txBody>
          <a:bodyPr wrap="square" lIns="0" tIns="0" rIns="0" bIns="0" rtlCol="0"/>
          <a:lstStyle/>
          <a:p>
            <a:endParaRPr sz="1400">
              <a:latin typeface="Tahoma" panose="020B0604030504040204" charset="0"/>
              <a:cs typeface="Tahoma" panose="020B0604030504040204" charset="0"/>
            </a:endParaRPr>
          </a:p>
        </p:txBody>
      </p:sp>
      <p:sp>
        <p:nvSpPr>
          <p:cNvPr id="15" name="object 15"/>
          <p:cNvSpPr/>
          <p:nvPr/>
        </p:nvSpPr>
        <p:spPr>
          <a:xfrm>
            <a:off x="6484681" y="1435236"/>
            <a:ext cx="72390" cy="82550"/>
          </a:xfrm>
          <a:custGeom>
            <a:avLst/>
            <a:gdLst/>
            <a:ahLst/>
            <a:cxnLst/>
            <a:rect l="l" t="t" r="r" b="b"/>
            <a:pathLst>
              <a:path w="72390" h="82550">
                <a:moveTo>
                  <a:pt x="0" y="82296"/>
                </a:moveTo>
                <a:lnTo>
                  <a:pt x="0" y="0"/>
                </a:lnTo>
                <a:lnTo>
                  <a:pt x="35961" y="20561"/>
                </a:lnTo>
                <a:lnTo>
                  <a:pt x="71977" y="41122"/>
                </a:lnTo>
                <a:lnTo>
                  <a:pt x="35961" y="61738"/>
                </a:lnTo>
                <a:lnTo>
                  <a:pt x="0" y="82296"/>
                </a:lnTo>
                <a:close/>
              </a:path>
            </a:pathLst>
          </a:custGeom>
          <a:solidFill>
            <a:srgbClr val="E85265"/>
          </a:solidFill>
        </p:spPr>
        <p:txBody>
          <a:bodyPr wrap="square" lIns="0" tIns="0" rIns="0" bIns="0" rtlCol="0"/>
          <a:lstStyle/>
          <a:p>
            <a:endParaRPr sz="1400">
              <a:latin typeface="Tahoma" panose="020B0604030504040204" charset="0"/>
              <a:cs typeface="Tahoma" panose="020B0604030504040204" charset="0"/>
            </a:endParaRPr>
          </a:p>
        </p:txBody>
      </p:sp>
      <p:sp>
        <p:nvSpPr>
          <p:cNvPr id="16" name="object 16"/>
          <p:cNvSpPr/>
          <p:nvPr/>
        </p:nvSpPr>
        <p:spPr>
          <a:xfrm>
            <a:off x="6122444" y="1165412"/>
            <a:ext cx="313690" cy="352425"/>
          </a:xfrm>
          <a:custGeom>
            <a:avLst/>
            <a:gdLst/>
            <a:ahLst/>
            <a:cxnLst/>
            <a:rect l="l" t="t" r="r" b="b"/>
            <a:pathLst>
              <a:path w="313689" h="352425">
                <a:moveTo>
                  <a:pt x="241492" y="82296"/>
                </a:moveTo>
                <a:lnTo>
                  <a:pt x="241492" y="0"/>
                </a:lnTo>
                <a:lnTo>
                  <a:pt x="313470" y="41174"/>
                </a:lnTo>
                <a:lnTo>
                  <a:pt x="241492" y="82296"/>
                </a:lnTo>
                <a:close/>
              </a:path>
              <a:path w="313689" h="352425">
                <a:moveTo>
                  <a:pt x="0" y="352120"/>
                </a:moveTo>
                <a:lnTo>
                  <a:pt x="0" y="269823"/>
                </a:lnTo>
                <a:lnTo>
                  <a:pt x="71977" y="310946"/>
                </a:lnTo>
                <a:lnTo>
                  <a:pt x="0" y="352120"/>
                </a:lnTo>
                <a:close/>
              </a:path>
              <a:path w="313689" h="352425">
                <a:moveTo>
                  <a:pt x="0" y="217210"/>
                </a:moveTo>
                <a:lnTo>
                  <a:pt x="0" y="134913"/>
                </a:lnTo>
                <a:lnTo>
                  <a:pt x="71977" y="176087"/>
                </a:lnTo>
                <a:lnTo>
                  <a:pt x="0" y="217210"/>
                </a:lnTo>
                <a:close/>
              </a:path>
              <a:path w="313689" h="352425">
                <a:moveTo>
                  <a:pt x="0" y="82296"/>
                </a:moveTo>
                <a:lnTo>
                  <a:pt x="0" y="0"/>
                </a:lnTo>
                <a:lnTo>
                  <a:pt x="71977" y="41174"/>
                </a:lnTo>
                <a:lnTo>
                  <a:pt x="0" y="82296"/>
                </a:lnTo>
                <a:close/>
              </a:path>
              <a:path w="313689" h="352425">
                <a:moveTo>
                  <a:pt x="120747" y="352120"/>
                </a:moveTo>
                <a:lnTo>
                  <a:pt x="120747" y="269823"/>
                </a:lnTo>
                <a:lnTo>
                  <a:pt x="192725" y="310946"/>
                </a:lnTo>
                <a:lnTo>
                  <a:pt x="120747" y="352120"/>
                </a:lnTo>
                <a:close/>
              </a:path>
              <a:path w="313689" h="352425">
                <a:moveTo>
                  <a:pt x="120747" y="217210"/>
                </a:moveTo>
                <a:lnTo>
                  <a:pt x="120747" y="134913"/>
                </a:lnTo>
                <a:lnTo>
                  <a:pt x="192725" y="176087"/>
                </a:lnTo>
                <a:lnTo>
                  <a:pt x="120747" y="217210"/>
                </a:lnTo>
                <a:close/>
              </a:path>
              <a:path w="313689" h="352425">
                <a:moveTo>
                  <a:pt x="120747" y="82296"/>
                </a:moveTo>
                <a:lnTo>
                  <a:pt x="120747" y="0"/>
                </a:lnTo>
                <a:lnTo>
                  <a:pt x="192725" y="41174"/>
                </a:lnTo>
                <a:lnTo>
                  <a:pt x="120747" y="82296"/>
                </a:lnTo>
                <a:close/>
              </a:path>
              <a:path w="313689" h="352425">
                <a:moveTo>
                  <a:pt x="241492" y="352120"/>
                </a:moveTo>
                <a:lnTo>
                  <a:pt x="241492" y="269823"/>
                </a:lnTo>
                <a:lnTo>
                  <a:pt x="313470" y="310946"/>
                </a:lnTo>
                <a:lnTo>
                  <a:pt x="241492" y="352120"/>
                </a:lnTo>
                <a:close/>
              </a:path>
              <a:path w="313689" h="352425">
                <a:moveTo>
                  <a:pt x="241492" y="217210"/>
                </a:moveTo>
                <a:lnTo>
                  <a:pt x="241492" y="134913"/>
                </a:lnTo>
                <a:lnTo>
                  <a:pt x="313470" y="176087"/>
                </a:lnTo>
                <a:lnTo>
                  <a:pt x="241492" y="217210"/>
                </a:lnTo>
                <a:close/>
              </a:path>
            </a:pathLst>
          </a:custGeom>
          <a:solidFill>
            <a:srgbClr val="000000"/>
          </a:solidFill>
        </p:spPr>
        <p:txBody>
          <a:bodyPr wrap="square" lIns="0" tIns="0" rIns="0" bIns="0" rtlCol="0"/>
          <a:lstStyle/>
          <a:p>
            <a:endParaRPr sz="1400">
              <a:latin typeface="Tahoma" panose="020B0604030504040204" charset="0"/>
              <a:cs typeface="Tahoma" panose="020B0604030504040204" charset="0"/>
            </a:endParaRPr>
          </a:p>
        </p:txBody>
      </p:sp>
      <p:sp>
        <p:nvSpPr>
          <p:cNvPr id="29" name="object 29"/>
          <p:cNvSpPr txBox="1"/>
          <p:nvPr/>
        </p:nvSpPr>
        <p:spPr>
          <a:xfrm>
            <a:off x="742664" y="1704718"/>
            <a:ext cx="6064885" cy="8186420"/>
          </a:xfrm>
          <a:prstGeom prst="rect">
            <a:avLst/>
          </a:prstGeom>
        </p:spPr>
        <p:txBody>
          <a:bodyPr vert="horz" wrap="square" lIns="0" tIns="71120" rIns="0" bIns="0" rtlCol="0">
            <a:spAutoFit/>
          </a:bodyPr>
          <a:lstStyle/>
          <a:p>
            <a:pPr marL="12700">
              <a:lnSpc>
                <a:spcPct val="100000"/>
              </a:lnSpc>
              <a:spcBef>
                <a:spcPts val="560"/>
              </a:spcBef>
            </a:pPr>
            <a:r>
              <a:rPr lang="en-US" altLang="en-US" sz="1400" dirty="0">
                <a:latin typeface="Tahoma" panose="020B0604030504040204" charset="0"/>
                <a:cs typeface="Tahoma" panose="020B0604030504040204" charset="0"/>
                <a:sym typeface="+mn-ea"/>
              </a:rPr>
              <a:t>Berikut ini adalah langkah-langkah BHD dasar yang harus diketahui dan dikuasai :</a:t>
            </a:r>
            <a:endParaRPr lang="en-US" altLang="en-US" sz="1400" dirty="0">
              <a:latin typeface="Tahoma" panose="020B0604030504040204" charset="0"/>
              <a:cs typeface="Tahoma" panose="020B0604030504040204" charset="0"/>
              <a:sym typeface="+mn-ea"/>
            </a:endParaRPr>
          </a:p>
          <a:p>
            <a:pPr marL="12700">
              <a:lnSpc>
                <a:spcPct val="100000"/>
              </a:lnSpc>
              <a:spcBef>
                <a:spcPts val="560"/>
              </a:spcBef>
            </a:pPr>
            <a:r>
              <a:rPr lang="en-US" altLang="en-US" sz="1400" dirty="0">
                <a:latin typeface="Tahoma" panose="020B0604030504040204" charset="0"/>
                <a:cs typeface="Tahoma" panose="020B0604030504040204" charset="0"/>
              </a:rPr>
              <a:t>1. Pastikan Keamanan Lokasi (Danger)</a:t>
            </a:r>
            <a:endParaRPr lang="en-US" altLang="en-US" sz="1400" dirty="0">
              <a:latin typeface="Tahoma" panose="020B0604030504040204" charset="0"/>
              <a:cs typeface="Tahoma" panose="020B0604030504040204" charset="0"/>
            </a:endParaRPr>
          </a:p>
          <a:p>
            <a:pPr marL="12700">
              <a:lnSpc>
                <a:spcPct val="100000"/>
              </a:lnSpc>
              <a:spcBef>
                <a:spcPts val="560"/>
              </a:spcBef>
            </a:pPr>
            <a:r>
              <a:rPr lang="en-US" altLang="en-US" sz="1400" dirty="0">
                <a:latin typeface="Tahoma" panose="020B0604030504040204" charset="0"/>
                <a:cs typeface="Tahoma" panose="020B0604030504040204" charset="0"/>
              </a:rPr>
              <a:t>- Pastikan lokasi aman untuk diri sendiri dan korban.</a:t>
            </a:r>
            <a:endParaRPr lang="en-US" altLang="en-US" sz="1400" dirty="0">
              <a:latin typeface="Tahoma" panose="020B0604030504040204" charset="0"/>
              <a:cs typeface="Tahoma" panose="020B0604030504040204" charset="0"/>
            </a:endParaRPr>
          </a:p>
          <a:p>
            <a:pPr marL="12700">
              <a:lnSpc>
                <a:spcPct val="100000"/>
              </a:lnSpc>
              <a:spcBef>
                <a:spcPts val="560"/>
              </a:spcBef>
            </a:pPr>
            <a:r>
              <a:rPr lang="en-US" altLang="en-US" sz="1400" dirty="0">
                <a:latin typeface="Tahoma" panose="020B0604030504040204" charset="0"/>
                <a:cs typeface="Tahoma" panose="020B0604030504040204" charset="0"/>
              </a:rPr>
              <a:t>- Hindari situasi berbahaya seperti kebakaran, kendaraan melaju, atau benda tajam.</a:t>
            </a:r>
            <a:endParaRPr lang="en-US" altLang="en-US" sz="1400" dirty="0">
              <a:latin typeface="Tahoma" panose="020B0604030504040204" charset="0"/>
              <a:cs typeface="Tahoma" panose="020B0604030504040204" charset="0"/>
            </a:endParaRPr>
          </a:p>
          <a:p>
            <a:pPr marL="12700">
              <a:lnSpc>
                <a:spcPct val="100000"/>
              </a:lnSpc>
              <a:spcBef>
                <a:spcPts val="560"/>
              </a:spcBef>
            </a:pPr>
            <a:r>
              <a:rPr lang="en-US" altLang="en-US" sz="1400" dirty="0">
                <a:latin typeface="Tahoma" panose="020B0604030504040204" charset="0"/>
                <a:cs typeface="Tahoma" panose="020B0604030504040204" charset="0"/>
              </a:rPr>
              <a:t>Hindari mengganggu kekhusuan shalat jamaah</a:t>
            </a:r>
            <a:endParaRPr lang="en-US" altLang="en-US" sz="1400" dirty="0">
              <a:latin typeface="Tahoma" panose="020B0604030504040204" charset="0"/>
              <a:cs typeface="Tahoma" panose="020B0604030504040204" charset="0"/>
            </a:endParaRPr>
          </a:p>
          <a:p>
            <a:pPr marL="12700">
              <a:lnSpc>
                <a:spcPct val="100000"/>
              </a:lnSpc>
              <a:spcBef>
                <a:spcPts val="560"/>
              </a:spcBef>
            </a:pPr>
            <a:r>
              <a:rPr lang="en-US" altLang="en-US" sz="1400" dirty="0">
                <a:latin typeface="Tahoma" panose="020B0604030504040204" charset="0"/>
                <a:cs typeface="Tahoma" panose="020B0604030504040204" charset="0"/>
              </a:rPr>
              <a:t>2. Cek Respons Korban (R)</a:t>
            </a:r>
            <a:endParaRPr lang="en-US" altLang="en-US" sz="1400" dirty="0">
              <a:latin typeface="Tahoma" panose="020B0604030504040204" charset="0"/>
              <a:cs typeface="Tahoma" panose="020B0604030504040204" charset="0"/>
            </a:endParaRPr>
          </a:p>
          <a:p>
            <a:pPr marL="12700">
              <a:lnSpc>
                <a:spcPct val="100000"/>
              </a:lnSpc>
              <a:spcBef>
                <a:spcPts val="560"/>
              </a:spcBef>
            </a:pPr>
            <a:r>
              <a:rPr lang="en-US" altLang="en-US" sz="1400" dirty="0">
                <a:latin typeface="Tahoma" panose="020B0604030504040204" charset="0"/>
                <a:cs typeface="Tahoma" panose="020B0604030504040204" charset="0"/>
              </a:rPr>
              <a:t>- Panggil korban dengan suara keras sambil menepuk bahunya.  </a:t>
            </a:r>
            <a:endParaRPr lang="en-US" altLang="en-US" sz="1400" dirty="0">
              <a:latin typeface="Tahoma" panose="020B0604030504040204" charset="0"/>
              <a:cs typeface="Tahoma" panose="020B0604030504040204" charset="0"/>
            </a:endParaRPr>
          </a:p>
          <a:p>
            <a:pPr marL="12700">
              <a:lnSpc>
                <a:spcPct val="100000"/>
              </a:lnSpc>
              <a:spcBef>
                <a:spcPts val="560"/>
              </a:spcBef>
            </a:pPr>
            <a:r>
              <a:rPr lang="en-US" altLang="en-US" sz="1400" dirty="0">
                <a:latin typeface="Tahoma" panose="020B0604030504040204" charset="0"/>
                <a:cs typeface="Tahoma" panose="020B0604030504040204" charset="0"/>
              </a:rPr>
              <a:t>- Jika tidak merespons:</a:t>
            </a:r>
            <a:endParaRPr lang="en-US" altLang="en-US" sz="1400" dirty="0">
              <a:latin typeface="Tahoma" panose="020B0604030504040204" charset="0"/>
              <a:cs typeface="Tahoma" panose="020B0604030504040204" charset="0"/>
            </a:endParaRPr>
          </a:p>
          <a:p>
            <a:pPr marL="12700">
              <a:lnSpc>
                <a:spcPct val="100000"/>
              </a:lnSpc>
              <a:spcBef>
                <a:spcPts val="560"/>
              </a:spcBef>
            </a:pPr>
            <a:r>
              <a:rPr lang="en-US" altLang="en-US" sz="1400" dirty="0">
                <a:latin typeface="Tahoma" panose="020B0604030504040204" charset="0"/>
                <a:cs typeface="Tahoma" panose="020B0604030504040204" charset="0"/>
              </a:rPr>
              <a:t>  - Segera minta pertolongan atau panggil bantuan medis (118/119 di Indonesia).</a:t>
            </a:r>
            <a:endParaRPr lang="en-US" altLang="en-US" sz="1400" dirty="0">
              <a:latin typeface="Tahoma" panose="020B0604030504040204" charset="0"/>
              <a:cs typeface="Tahoma" panose="020B0604030504040204" charset="0"/>
            </a:endParaRPr>
          </a:p>
          <a:p>
            <a:pPr marL="12700">
              <a:lnSpc>
                <a:spcPct val="100000"/>
              </a:lnSpc>
              <a:spcBef>
                <a:spcPts val="560"/>
              </a:spcBef>
            </a:pPr>
            <a:r>
              <a:rPr lang="en-US" altLang="en-US" sz="1400" dirty="0">
                <a:latin typeface="Tahoma" panose="020B0604030504040204" charset="0"/>
                <a:cs typeface="Tahoma" panose="020B0604030504040204" charset="0"/>
              </a:rPr>
              <a:t>  - Jika ada orang lain, mintalah mereka mencari Automated External Defibrillator (AED).</a:t>
            </a:r>
            <a:endParaRPr lang="en-US" altLang="en-US" sz="1400" dirty="0">
              <a:latin typeface="Tahoma" panose="020B0604030504040204" charset="0"/>
              <a:cs typeface="Tahoma" panose="020B0604030504040204" charset="0"/>
            </a:endParaRPr>
          </a:p>
          <a:p>
            <a:pPr marL="12700">
              <a:lnSpc>
                <a:spcPct val="100000"/>
              </a:lnSpc>
              <a:spcBef>
                <a:spcPts val="560"/>
              </a:spcBef>
            </a:pPr>
            <a:r>
              <a:rPr lang="en-US" altLang="en-US" sz="1400" dirty="0">
                <a:latin typeface="Tahoma" panose="020B0604030504040204" charset="0"/>
                <a:cs typeface="Tahoma" panose="020B0604030504040204" charset="0"/>
              </a:rPr>
              <a:t>3. Periksa Napas</a:t>
            </a:r>
            <a:endParaRPr lang="en-US" altLang="en-US" sz="1400" dirty="0">
              <a:latin typeface="Tahoma" panose="020B0604030504040204" charset="0"/>
              <a:cs typeface="Tahoma" panose="020B0604030504040204" charset="0"/>
            </a:endParaRPr>
          </a:p>
          <a:p>
            <a:pPr marL="12700">
              <a:lnSpc>
                <a:spcPct val="100000"/>
              </a:lnSpc>
              <a:spcBef>
                <a:spcPts val="560"/>
              </a:spcBef>
            </a:pPr>
            <a:r>
              <a:rPr lang="en-US" altLang="en-US" sz="1400" dirty="0">
                <a:latin typeface="Tahoma" panose="020B0604030504040204" charset="0"/>
                <a:cs typeface="Tahoma" panose="020B0604030504040204" charset="0"/>
              </a:rPr>
              <a:t>- Lihat, dengar, dan rasakan napas korban selama 5–10 detik:</a:t>
            </a:r>
            <a:endParaRPr lang="en-US" altLang="en-US" sz="1400" dirty="0">
              <a:latin typeface="Tahoma" panose="020B0604030504040204" charset="0"/>
              <a:cs typeface="Tahoma" panose="020B0604030504040204" charset="0"/>
            </a:endParaRPr>
          </a:p>
          <a:p>
            <a:pPr marL="12700">
              <a:lnSpc>
                <a:spcPct val="100000"/>
              </a:lnSpc>
              <a:spcBef>
                <a:spcPts val="560"/>
              </a:spcBef>
            </a:pPr>
            <a:r>
              <a:rPr lang="en-US" altLang="en-US" sz="1400" dirty="0">
                <a:latin typeface="Tahoma" panose="020B0604030504040204" charset="0"/>
                <a:cs typeface="Tahoma" panose="020B0604030504040204" charset="0"/>
              </a:rPr>
              <a:t>  - Jika korban tidak bernapas atau napasnya tidak normal (agonal), segera mulai resusitasi jantung paru (RJP).</a:t>
            </a:r>
            <a:endParaRPr lang="en-US" altLang="en-US" sz="1400" dirty="0">
              <a:latin typeface="Tahoma" panose="020B0604030504040204" charset="0"/>
              <a:cs typeface="Tahoma" panose="020B0604030504040204" charset="0"/>
            </a:endParaRPr>
          </a:p>
          <a:p>
            <a:pPr marL="12700">
              <a:lnSpc>
                <a:spcPct val="100000"/>
              </a:lnSpc>
              <a:spcBef>
                <a:spcPts val="560"/>
              </a:spcBef>
            </a:pPr>
            <a:r>
              <a:rPr lang="en-US" altLang="en-US" sz="1400" dirty="0">
                <a:latin typeface="Tahoma" panose="020B0604030504040204" charset="0"/>
                <a:cs typeface="Tahoma" panose="020B0604030504040204" charset="0"/>
              </a:rPr>
              <a:t>4. Berikan Kompresi Dada (Chest Compression)</a:t>
            </a:r>
            <a:endParaRPr lang="en-US" altLang="en-US" sz="1400" dirty="0">
              <a:latin typeface="Tahoma" panose="020B0604030504040204" charset="0"/>
              <a:cs typeface="Tahoma" panose="020B0604030504040204" charset="0"/>
            </a:endParaRPr>
          </a:p>
          <a:p>
            <a:pPr marL="12700">
              <a:lnSpc>
                <a:spcPct val="100000"/>
              </a:lnSpc>
              <a:spcBef>
                <a:spcPts val="560"/>
              </a:spcBef>
            </a:pPr>
            <a:r>
              <a:rPr lang="en-US" altLang="en-US" sz="1400" dirty="0">
                <a:latin typeface="Tahoma" panose="020B0604030504040204" charset="0"/>
                <a:cs typeface="Tahoma" panose="020B0604030504040204" charset="0"/>
              </a:rPr>
              <a:t>- Letakkan korban pada permukaan yang keras dan rata.  </a:t>
            </a:r>
            <a:endParaRPr lang="en-US" altLang="en-US" sz="1400" dirty="0">
              <a:latin typeface="Tahoma" panose="020B0604030504040204" charset="0"/>
              <a:cs typeface="Tahoma" panose="020B0604030504040204" charset="0"/>
            </a:endParaRPr>
          </a:p>
          <a:p>
            <a:pPr marL="12700">
              <a:lnSpc>
                <a:spcPct val="100000"/>
              </a:lnSpc>
              <a:spcBef>
                <a:spcPts val="560"/>
              </a:spcBef>
            </a:pPr>
            <a:r>
              <a:rPr lang="en-US" altLang="en-US" sz="1400" dirty="0">
                <a:latin typeface="Tahoma" panose="020B0604030504040204" charset="0"/>
                <a:cs typeface="Tahoma" panose="020B0604030504040204" charset="0"/>
              </a:rPr>
              <a:t>- Posisi tangan:</a:t>
            </a:r>
            <a:endParaRPr lang="en-US" altLang="en-US" sz="1400" dirty="0">
              <a:latin typeface="Tahoma" panose="020B0604030504040204" charset="0"/>
              <a:cs typeface="Tahoma" panose="020B0604030504040204" charset="0"/>
            </a:endParaRPr>
          </a:p>
          <a:p>
            <a:pPr marL="12700">
              <a:lnSpc>
                <a:spcPct val="100000"/>
              </a:lnSpc>
              <a:spcBef>
                <a:spcPts val="560"/>
              </a:spcBef>
            </a:pPr>
            <a:r>
              <a:rPr lang="en-US" altLang="en-US" sz="1400" dirty="0">
                <a:latin typeface="Tahoma" panose="020B0604030504040204" charset="0"/>
                <a:cs typeface="Tahoma" panose="020B0604030504040204" charset="0"/>
              </a:rPr>
              <a:t>  - Letakkan tumit tangan di tengah dada (bagian sternum).</a:t>
            </a:r>
            <a:endParaRPr lang="en-US" altLang="en-US" sz="1400" dirty="0">
              <a:latin typeface="Tahoma" panose="020B0604030504040204" charset="0"/>
              <a:cs typeface="Tahoma" panose="020B0604030504040204" charset="0"/>
            </a:endParaRPr>
          </a:p>
          <a:p>
            <a:pPr marL="12700">
              <a:lnSpc>
                <a:spcPct val="100000"/>
              </a:lnSpc>
              <a:spcBef>
                <a:spcPts val="560"/>
              </a:spcBef>
            </a:pPr>
            <a:r>
              <a:rPr lang="en-US" altLang="en-US" sz="1400" dirty="0">
                <a:latin typeface="Tahoma" panose="020B0604030504040204" charset="0"/>
                <a:cs typeface="Tahoma" panose="020B0604030504040204" charset="0"/>
              </a:rPr>
              <a:t>  - Tumpangkan tangan satunya di atas tangan pertama, jari-jari saling mengunci.  </a:t>
            </a:r>
            <a:endParaRPr lang="en-US" altLang="en-US" sz="1400" dirty="0">
              <a:latin typeface="Tahoma" panose="020B0604030504040204" charset="0"/>
              <a:cs typeface="Tahoma" panose="020B0604030504040204" charset="0"/>
            </a:endParaRPr>
          </a:p>
          <a:p>
            <a:pPr marL="12700">
              <a:lnSpc>
                <a:spcPct val="100000"/>
              </a:lnSpc>
              <a:spcBef>
                <a:spcPts val="560"/>
              </a:spcBef>
            </a:pPr>
            <a:r>
              <a:rPr lang="en-US" altLang="en-US" sz="1400" dirty="0">
                <a:latin typeface="Tahoma" panose="020B0604030504040204" charset="0"/>
                <a:cs typeface="Tahoma" panose="020B0604030504040204" charset="0"/>
              </a:rPr>
              <a:t>- Posisi tubuh:</a:t>
            </a:r>
            <a:endParaRPr lang="en-US" altLang="en-US" sz="1400" dirty="0">
              <a:latin typeface="Tahoma" panose="020B0604030504040204" charset="0"/>
              <a:cs typeface="Tahoma" panose="020B0604030504040204" charset="0"/>
            </a:endParaRPr>
          </a:p>
          <a:p>
            <a:pPr marL="12700">
              <a:lnSpc>
                <a:spcPct val="100000"/>
              </a:lnSpc>
              <a:spcBef>
                <a:spcPts val="560"/>
              </a:spcBef>
            </a:pPr>
            <a:r>
              <a:rPr lang="en-US" altLang="en-US" sz="1400" dirty="0">
                <a:latin typeface="Tahoma" panose="020B0604030504040204" charset="0"/>
                <a:cs typeface="Tahoma" panose="020B0604030504040204" charset="0"/>
              </a:rPr>
              <a:t>  - Pastikan lengan lurus, bahu tepat di atas tangan.  </a:t>
            </a:r>
            <a:endParaRPr lang="en-US" altLang="en-US" sz="1400" dirty="0">
              <a:latin typeface="Tahoma" panose="020B0604030504040204" charset="0"/>
              <a:cs typeface="Tahoma" panose="020B0604030504040204" charset="0"/>
            </a:endParaRPr>
          </a:p>
          <a:p>
            <a:pPr marL="12700">
              <a:lnSpc>
                <a:spcPct val="100000"/>
              </a:lnSpc>
              <a:spcBef>
                <a:spcPts val="560"/>
              </a:spcBef>
            </a:pPr>
            <a:r>
              <a:rPr lang="en-US" altLang="en-US" sz="1400" dirty="0">
                <a:latin typeface="Tahoma" panose="020B0604030504040204" charset="0"/>
                <a:cs typeface="Tahoma" panose="020B0604030504040204" charset="0"/>
              </a:rPr>
              <a:t>- Teknik kompresi:</a:t>
            </a:r>
            <a:endParaRPr lang="en-US" altLang="en-US" sz="1400" dirty="0">
              <a:latin typeface="Tahoma" panose="020B0604030504040204" charset="0"/>
              <a:cs typeface="Tahoma" panose="020B0604030504040204" charset="0"/>
            </a:endParaRPr>
          </a:p>
          <a:p>
            <a:pPr marL="12700">
              <a:lnSpc>
                <a:spcPct val="100000"/>
              </a:lnSpc>
              <a:spcBef>
                <a:spcPts val="560"/>
              </a:spcBef>
            </a:pPr>
            <a:r>
              <a:rPr lang="en-US" altLang="en-US" sz="1400" dirty="0">
                <a:latin typeface="Tahoma" panose="020B0604030504040204" charset="0"/>
                <a:cs typeface="Tahoma" panose="020B0604030504040204" charset="0"/>
              </a:rPr>
              <a:t>  - Tekan dada sedalam 5–6 cm dengan kecepatan 100–120 kali per menit.</a:t>
            </a:r>
            <a:endParaRPr lang="en-US" altLang="en-US" sz="1400" dirty="0">
              <a:latin typeface="Tahoma" panose="020B0604030504040204" charset="0"/>
              <a:cs typeface="Tahoma" panose="020B0604030504040204" charset="0"/>
            </a:endParaRPr>
          </a:p>
          <a:p>
            <a:pPr marL="12700">
              <a:lnSpc>
                <a:spcPct val="100000"/>
              </a:lnSpc>
              <a:spcBef>
                <a:spcPts val="560"/>
              </a:spcBef>
            </a:pPr>
            <a:r>
              <a:rPr lang="en-US" altLang="en-US" sz="1400" dirty="0">
                <a:latin typeface="Tahoma" panose="020B0604030504040204" charset="0"/>
                <a:cs typeface="Tahoma" panose="020B0604030504040204" charset="0"/>
              </a:rPr>
              <a:t>  - Biarkan dada kembali ke posisi semula setelah setiap tekanan.</a:t>
            </a:r>
            <a:endParaRPr lang="en-US" altLang="en-US" sz="1400" dirty="0">
              <a:latin typeface="Tahoma" panose="020B0604030504040204" charset="0"/>
              <a:cs typeface="Tahoma" panose="020B0604030504040204" charset="0"/>
            </a:endParaRPr>
          </a:p>
          <a:p>
            <a:pPr marL="12700">
              <a:lnSpc>
                <a:spcPct val="100000"/>
              </a:lnSpc>
              <a:spcBef>
                <a:spcPts val="560"/>
              </a:spcBef>
            </a:pPr>
            <a:endParaRPr sz="1400">
              <a:latin typeface="Tahoma" panose="020B0604030504040204" charset="0"/>
              <a:cs typeface="Tahoma" panose="020B0604030504040204" charset="0"/>
            </a:endParaRPr>
          </a:p>
        </p:txBody>
      </p:sp>
      <p:sp>
        <p:nvSpPr>
          <p:cNvPr id="31" name="object 31"/>
          <p:cNvSpPr txBox="1">
            <a:spLocks noGrp="1"/>
          </p:cNvSpPr>
          <p:nvPr>
            <p:ph type="ftr" sz="quarter" idx="5"/>
          </p:nvPr>
        </p:nvSpPr>
        <p:spPr>
          <a:xfrm>
            <a:off x="208766" y="10055023"/>
            <a:ext cx="2409825" cy="241935"/>
          </a:xfrm>
          <a:prstGeom prst="rect">
            <a:avLst/>
          </a:prstGeom>
        </p:spPr>
        <p:txBody>
          <a:bodyPr vert="horz" wrap="square" lIns="0" tIns="3175" rIns="0" bIns="0" rtlCol="0">
            <a:spAutoFit/>
          </a:bodyPr>
          <a:lstStyle/>
          <a:p>
            <a:pPr marL="12700" marR="5080">
              <a:lnSpc>
                <a:spcPct val="112000"/>
              </a:lnSpc>
              <a:spcBef>
                <a:spcPts val="25"/>
              </a:spcBef>
            </a:pPr>
            <a:endParaRPr sz="1400" spc="45" dirty="0">
              <a:latin typeface="Tahoma" panose="020B0604030504040204" charset="0"/>
              <a:cs typeface="Tahoma" panose="020B0604030504040204" charset="0"/>
            </a:endParaRPr>
          </a:p>
        </p:txBody>
      </p:sp>
      <p:sp>
        <p:nvSpPr>
          <p:cNvPr id="30" name="object 30"/>
          <p:cNvSpPr txBox="1"/>
          <p:nvPr/>
        </p:nvSpPr>
        <p:spPr>
          <a:xfrm>
            <a:off x="6493510" y="244475"/>
            <a:ext cx="314325" cy="227330"/>
          </a:xfrm>
          <a:prstGeom prst="rect">
            <a:avLst/>
          </a:prstGeom>
        </p:spPr>
        <p:txBody>
          <a:bodyPr vert="horz" wrap="square" lIns="0" tIns="12065" rIns="0" bIns="0" rtlCol="0">
            <a:spAutoFit/>
          </a:bodyPr>
          <a:lstStyle/>
          <a:p>
            <a:pPr marL="12700">
              <a:lnSpc>
                <a:spcPct val="100000"/>
              </a:lnSpc>
              <a:spcBef>
                <a:spcPts val="95"/>
              </a:spcBef>
            </a:pPr>
            <a:r>
              <a:rPr sz="1400" b="1" spc="-30" dirty="0">
                <a:solidFill>
                  <a:srgbClr val="F1F1F1"/>
                </a:solidFill>
                <a:latin typeface="Tahoma" panose="020B0604030504040204" charset="0"/>
                <a:cs typeface="Tahoma" panose="020B0604030504040204" charset="0"/>
              </a:rPr>
              <a:t>0</a:t>
            </a:r>
            <a:r>
              <a:rPr sz="1400" b="1" spc="-25" dirty="0">
                <a:solidFill>
                  <a:srgbClr val="F1F1F1"/>
                </a:solidFill>
                <a:latin typeface="Tahoma" panose="020B0604030504040204" charset="0"/>
                <a:cs typeface="Tahoma" panose="020B0604030504040204" charset="0"/>
              </a:rPr>
              <a:t>5</a:t>
            </a:r>
            <a:endParaRPr sz="1400">
              <a:latin typeface="Tahoma" panose="020B0604030504040204" charset="0"/>
              <a:cs typeface="Tahoma" panose="020B0604030504040204" charset="0"/>
            </a:endParaRPr>
          </a:p>
        </p:txBody>
      </p:sp>
      <p:sp>
        <p:nvSpPr>
          <p:cNvPr id="22" name="object 22"/>
          <p:cNvSpPr txBox="1">
            <a:spLocks noGrp="1"/>
          </p:cNvSpPr>
          <p:nvPr/>
        </p:nvSpPr>
        <p:spPr>
          <a:xfrm>
            <a:off x="742664" y="1115795"/>
            <a:ext cx="3577590" cy="574040"/>
          </a:xfrm>
          <a:prstGeom prst="rect">
            <a:avLst/>
          </a:prstGeom>
        </p:spPr>
        <p:txBody>
          <a:bodyPr vert="horz" wrap="square" lIns="0" tIns="12065" rIns="0" bIns="0" rtlCol="0">
            <a:spAutoFit/>
          </a:bodyPr>
          <a:lstStyle>
            <a:lvl1pPr>
              <a:defRPr sz="5800" b="1" i="0">
                <a:solidFill>
                  <a:schemeClr val="tx1"/>
                </a:solidFill>
                <a:latin typeface="Tahoma" panose="020B0604030504040204"/>
                <a:ea typeface="+mj-ea"/>
                <a:cs typeface="Tahoma" panose="020B0604030504040204"/>
              </a:defRPr>
            </a:lvl1pPr>
          </a:lstStyle>
          <a:p>
            <a:pPr marL="12700">
              <a:lnSpc>
                <a:spcPct val="100000"/>
              </a:lnSpc>
              <a:spcBef>
                <a:spcPts val="95"/>
              </a:spcBef>
            </a:pPr>
            <a:r>
              <a:rPr sz="3600" spc="5" dirty="0"/>
              <a:t>PENDAHULUAN</a:t>
            </a:r>
            <a:endParaRPr sz="36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6621815" y="1036747"/>
            <a:ext cx="176530" cy="205104"/>
          </a:xfrm>
          <a:custGeom>
            <a:avLst/>
            <a:gdLst/>
            <a:ahLst/>
            <a:cxnLst/>
            <a:rect l="l" t="t" r="r" b="b"/>
            <a:pathLst>
              <a:path w="176529" h="205105">
                <a:moveTo>
                  <a:pt x="0" y="204617"/>
                </a:moveTo>
                <a:lnTo>
                  <a:pt x="0" y="0"/>
                </a:lnTo>
                <a:lnTo>
                  <a:pt x="88130" y="51115"/>
                </a:lnTo>
                <a:lnTo>
                  <a:pt x="176396" y="102373"/>
                </a:lnTo>
                <a:lnTo>
                  <a:pt x="88130" y="153495"/>
                </a:lnTo>
                <a:lnTo>
                  <a:pt x="0" y="204617"/>
                </a:lnTo>
                <a:close/>
              </a:path>
            </a:pathLst>
          </a:custGeom>
          <a:solidFill>
            <a:srgbClr val="E85265"/>
          </a:solidFill>
        </p:spPr>
        <p:txBody>
          <a:bodyPr wrap="square" lIns="0" tIns="0" rIns="0" bIns="0" rtlCol="0"/>
          <a:lstStyle/>
          <a:p/>
        </p:txBody>
      </p:sp>
      <p:sp>
        <p:nvSpPr>
          <p:cNvPr id="4" name="object 4"/>
          <p:cNvSpPr/>
          <p:nvPr/>
        </p:nvSpPr>
        <p:spPr>
          <a:xfrm>
            <a:off x="6621815" y="1372180"/>
            <a:ext cx="176530" cy="205104"/>
          </a:xfrm>
          <a:custGeom>
            <a:avLst/>
            <a:gdLst/>
            <a:ahLst/>
            <a:cxnLst/>
            <a:rect l="l" t="t" r="r" b="b"/>
            <a:pathLst>
              <a:path w="176529" h="205105">
                <a:moveTo>
                  <a:pt x="0" y="204623"/>
                </a:moveTo>
                <a:lnTo>
                  <a:pt x="0" y="0"/>
                </a:lnTo>
                <a:lnTo>
                  <a:pt x="88130" y="51121"/>
                </a:lnTo>
                <a:lnTo>
                  <a:pt x="176396" y="102380"/>
                </a:lnTo>
                <a:lnTo>
                  <a:pt x="88130" y="153502"/>
                </a:lnTo>
                <a:lnTo>
                  <a:pt x="0" y="204623"/>
                </a:lnTo>
                <a:close/>
              </a:path>
            </a:pathLst>
          </a:custGeom>
          <a:solidFill>
            <a:srgbClr val="E85265"/>
          </a:solidFill>
        </p:spPr>
        <p:txBody>
          <a:bodyPr wrap="square" lIns="0" tIns="0" rIns="0" bIns="0" rtlCol="0"/>
          <a:lstStyle/>
          <a:p/>
        </p:txBody>
      </p:sp>
      <p:sp>
        <p:nvSpPr>
          <p:cNvPr id="5" name="object 5"/>
          <p:cNvSpPr/>
          <p:nvPr/>
        </p:nvSpPr>
        <p:spPr>
          <a:xfrm>
            <a:off x="6621815" y="1707620"/>
            <a:ext cx="176530" cy="205104"/>
          </a:xfrm>
          <a:custGeom>
            <a:avLst/>
            <a:gdLst/>
            <a:ahLst/>
            <a:cxnLst/>
            <a:rect l="l" t="t" r="r" b="b"/>
            <a:pathLst>
              <a:path w="176529" h="205105">
                <a:moveTo>
                  <a:pt x="0" y="204617"/>
                </a:moveTo>
                <a:lnTo>
                  <a:pt x="0" y="0"/>
                </a:lnTo>
                <a:lnTo>
                  <a:pt x="88130" y="51121"/>
                </a:lnTo>
                <a:lnTo>
                  <a:pt x="176396" y="102243"/>
                </a:lnTo>
                <a:lnTo>
                  <a:pt x="88130" y="153502"/>
                </a:lnTo>
                <a:lnTo>
                  <a:pt x="0" y="204617"/>
                </a:lnTo>
                <a:close/>
              </a:path>
            </a:pathLst>
          </a:custGeom>
          <a:solidFill>
            <a:srgbClr val="E85265"/>
          </a:solidFill>
        </p:spPr>
        <p:txBody>
          <a:bodyPr wrap="square" lIns="0" tIns="0" rIns="0" bIns="0" rtlCol="0"/>
          <a:lstStyle/>
          <a:p/>
        </p:txBody>
      </p:sp>
      <p:sp>
        <p:nvSpPr>
          <p:cNvPr id="6" name="object 6"/>
          <p:cNvSpPr/>
          <p:nvPr/>
        </p:nvSpPr>
        <p:spPr>
          <a:xfrm>
            <a:off x="6325900" y="1036747"/>
            <a:ext cx="176530" cy="205104"/>
          </a:xfrm>
          <a:custGeom>
            <a:avLst/>
            <a:gdLst/>
            <a:ahLst/>
            <a:cxnLst/>
            <a:rect l="l" t="t" r="r" b="b"/>
            <a:pathLst>
              <a:path w="176529" h="205105">
                <a:moveTo>
                  <a:pt x="0" y="204617"/>
                </a:moveTo>
                <a:lnTo>
                  <a:pt x="0" y="0"/>
                </a:lnTo>
                <a:lnTo>
                  <a:pt x="88136" y="51115"/>
                </a:lnTo>
                <a:lnTo>
                  <a:pt x="176402" y="102373"/>
                </a:lnTo>
                <a:lnTo>
                  <a:pt x="88136" y="153495"/>
                </a:lnTo>
                <a:lnTo>
                  <a:pt x="0" y="204617"/>
                </a:lnTo>
                <a:close/>
              </a:path>
            </a:pathLst>
          </a:custGeom>
          <a:solidFill>
            <a:srgbClr val="E85265"/>
          </a:solidFill>
        </p:spPr>
        <p:txBody>
          <a:bodyPr wrap="square" lIns="0" tIns="0" rIns="0" bIns="0" rtlCol="0"/>
          <a:lstStyle/>
          <a:p/>
        </p:txBody>
      </p:sp>
      <p:sp>
        <p:nvSpPr>
          <p:cNvPr id="7" name="object 7"/>
          <p:cNvSpPr/>
          <p:nvPr/>
        </p:nvSpPr>
        <p:spPr>
          <a:xfrm>
            <a:off x="6325900" y="1372180"/>
            <a:ext cx="176530" cy="205104"/>
          </a:xfrm>
          <a:custGeom>
            <a:avLst/>
            <a:gdLst/>
            <a:ahLst/>
            <a:cxnLst/>
            <a:rect l="l" t="t" r="r" b="b"/>
            <a:pathLst>
              <a:path w="176529" h="205105">
                <a:moveTo>
                  <a:pt x="0" y="204623"/>
                </a:moveTo>
                <a:lnTo>
                  <a:pt x="0" y="0"/>
                </a:lnTo>
                <a:lnTo>
                  <a:pt x="88136" y="51121"/>
                </a:lnTo>
                <a:lnTo>
                  <a:pt x="176402" y="102380"/>
                </a:lnTo>
                <a:lnTo>
                  <a:pt x="88136" y="153502"/>
                </a:lnTo>
                <a:lnTo>
                  <a:pt x="0" y="204623"/>
                </a:lnTo>
                <a:close/>
              </a:path>
            </a:pathLst>
          </a:custGeom>
          <a:solidFill>
            <a:srgbClr val="E85265"/>
          </a:solidFill>
        </p:spPr>
        <p:txBody>
          <a:bodyPr wrap="square" lIns="0" tIns="0" rIns="0" bIns="0" rtlCol="0"/>
          <a:lstStyle/>
          <a:p/>
        </p:txBody>
      </p:sp>
      <p:sp>
        <p:nvSpPr>
          <p:cNvPr id="8" name="object 8"/>
          <p:cNvSpPr/>
          <p:nvPr/>
        </p:nvSpPr>
        <p:spPr>
          <a:xfrm>
            <a:off x="6325900" y="1707620"/>
            <a:ext cx="176530" cy="205104"/>
          </a:xfrm>
          <a:custGeom>
            <a:avLst/>
            <a:gdLst/>
            <a:ahLst/>
            <a:cxnLst/>
            <a:rect l="l" t="t" r="r" b="b"/>
            <a:pathLst>
              <a:path w="176529" h="205105">
                <a:moveTo>
                  <a:pt x="0" y="204617"/>
                </a:moveTo>
                <a:lnTo>
                  <a:pt x="0" y="0"/>
                </a:lnTo>
                <a:lnTo>
                  <a:pt x="88136" y="51121"/>
                </a:lnTo>
                <a:lnTo>
                  <a:pt x="176402" y="102243"/>
                </a:lnTo>
                <a:lnTo>
                  <a:pt x="88136" y="153502"/>
                </a:lnTo>
                <a:lnTo>
                  <a:pt x="0" y="204617"/>
                </a:lnTo>
                <a:close/>
              </a:path>
            </a:pathLst>
          </a:custGeom>
          <a:solidFill>
            <a:srgbClr val="E85265"/>
          </a:solidFill>
        </p:spPr>
        <p:txBody>
          <a:bodyPr wrap="square" lIns="0" tIns="0" rIns="0" bIns="0" rtlCol="0"/>
          <a:lstStyle/>
          <a:p/>
        </p:txBody>
      </p:sp>
      <p:sp>
        <p:nvSpPr>
          <p:cNvPr id="9" name="object 9"/>
          <p:cNvSpPr/>
          <p:nvPr/>
        </p:nvSpPr>
        <p:spPr>
          <a:xfrm>
            <a:off x="6029991" y="1036747"/>
            <a:ext cx="176530" cy="205104"/>
          </a:xfrm>
          <a:custGeom>
            <a:avLst/>
            <a:gdLst/>
            <a:ahLst/>
            <a:cxnLst/>
            <a:rect l="l" t="t" r="r" b="b"/>
            <a:pathLst>
              <a:path w="176529" h="205105">
                <a:moveTo>
                  <a:pt x="0" y="204617"/>
                </a:moveTo>
                <a:lnTo>
                  <a:pt x="0" y="0"/>
                </a:lnTo>
                <a:lnTo>
                  <a:pt x="88130" y="51115"/>
                </a:lnTo>
                <a:lnTo>
                  <a:pt x="176396" y="102373"/>
                </a:lnTo>
                <a:lnTo>
                  <a:pt x="88130" y="153495"/>
                </a:lnTo>
                <a:lnTo>
                  <a:pt x="0" y="204617"/>
                </a:lnTo>
                <a:close/>
              </a:path>
            </a:pathLst>
          </a:custGeom>
          <a:solidFill>
            <a:srgbClr val="E85265"/>
          </a:solidFill>
        </p:spPr>
        <p:txBody>
          <a:bodyPr wrap="square" lIns="0" tIns="0" rIns="0" bIns="0" rtlCol="0"/>
          <a:lstStyle/>
          <a:p/>
        </p:txBody>
      </p:sp>
      <p:sp>
        <p:nvSpPr>
          <p:cNvPr id="10" name="object 10"/>
          <p:cNvSpPr/>
          <p:nvPr/>
        </p:nvSpPr>
        <p:spPr>
          <a:xfrm>
            <a:off x="6029991" y="1372180"/>
            <a:ext cx="176530" cy="205104"/>
          </a:xfrm>
          <a:custGeom>
            <a:avLst/>
            <a:gdLst/>
            <a:ahLst/>
            <a:cxnLst/>
            <a:rect l="l" t="t" r="r" b="b"/>
            <a:pathLst>
              <a:path w="176529" h="205105">
                <a:moveTo>
                  <a:pt x="0" y="204623"/>
                </a:moveTo>
                <a:lnTo>
                  <a:pt x="0" y="0"/>
                </a:lnTo>
                <a:lnTo>
                  <a:pt x="88130" y="51121"/>
                </a:lnTo>
                <a:lnTo>
                  <a:pt x="176396" y="102380"/>
                </a:lnTo>
                <a:lnTo>
                  <a:pt x="88130" y="153502"/>
                </a:lnTo>
                <a:lnTo>
                  <a:pt x="0" y="204623"/>
                </a:lnTo>
                <a:close/>
              </a:path>
            </a:pathLst>
          </a:custGeom>
          <a:solidFill>
            <a:srgbClr val="E85265"/>
          </a:solidFill>
        </p:spPr>
        <p:txBody>
          <a:bodyPr wrap="square" lIns="0" tIns="0" rIns="0" bIns="0" rtlCol="0"/>
          <a:lstStyle/>
          <a:p/>
        </p:txBody>
      </p:sp>
      <p:sp>
        <p:nvSpPr>
          <p:cNvPr id="11" name="object 11"/>
          <p:cNvSpPr/>
          <p:nvPr/>
        </p:nvSpPr>
        <p:spPr>
          <a:xfrm>
            <a:off x="6029991" y="1707620"/>
            <a:ext cx="176530" cy="205104"/>
          </a:xfrm>
          <a:custGeom>
            <a:avLst/>
            <a:gdLst/>
            <a:ahLst/>
            <a:cxnLst/>
            <a:rect l="l" t="t" r="r" b="b"/>
            <a:pathLst>
              <a:path w="176529" h="205105">
                <a:moveTo>
                  <a:pt x="0" y="204617"/>
                </a:moveTo>
                <a:lnTo>
                  <a:pt x="0" y="0"/>
                </a:lnTo>
                <a:lnTo>
                  <a:pt x="88130" y="51121"/>
                </a:lnTo>
                <a:lnTo>
                  <a:pt x="176396" y="102243"/>
                </a:lnTo>
                <a:lnTo>
                  <a:pt x="88130" y="153502"/>
                </a:lnTo>
                <a:lnTo>
                  <a:pt x="0" y="204617"/>
                </a:lnTo>
                <a:close/>
              </a:path>
            </a:pathLst>
          </a:custGeom>
          <a:solidFill>
            <a:srgbClr val="E85265"/>
          </a:solidFill>
        </p:spPr>
        <p:txBody>
          <a:bodyPr wrap="square" lIns="0" tIns="0" rIns="0" bIns="0" rtlCol="0"/>
          <a:lstStyle/>
          <a:p/>
        </p:txBody>
      </p:sp>
      <p:sp>
        <p:nvSpPr>
          <p:cNvPr id="12" name="object 12"/>
          <p:cNvSpPr/>
          <p:nvPr/>
        </p:nvSpPr>
        <p:spPr>
          <a:xfrm>
            <a:off x="5142257" y="1036747"/>
            <a:ext cx="768350" cy="875665"/>
          </a:xfrm>
          <a:custGeom>
            <a:avLst/>
            <a:gdLst/>
            <a:ahLst/>
            <a:cxnLst/>
            <a:rect l="l" t="t" r="r" b="b"/>
            <a:pathLst>
              <a:path w="768350" h="875664">
                <a:moveTo>
                  <a:pt x="591824" y="204617"/>
                </a:moveTo>
                <a:lnTo>
                  <a:pt x="591824" y="0"/>
                </a:lnTo>
                <a:lnTo>
                  <a:pt x="768220" y="102373"/>
                </a:lnTo>
                <a:lnTo>
                  <a:pt x="591824" y="204617"/>
                </a:lnTo>
                <a:close/>
              </a:path>
              <a:path w="768350" h="875664">
                <a:moveTo>
                  <a:pt x="0" y="875490"/>
                </a:moveTo>
                <a:lnTo>
                  <a:pt x="0" y="670872"/>
                </a:lnTo>
                <a:lnTo>
                  <a:pt x="176396" y="773116"/>
                </a:lnTo>
                <a:lnTo>
                  <a:pt x="0" y="875490"/>
                </a:lnTo>
                <a:close/>
              </a:path>
              <a:path w="768350" h="875664">
                <a:moveTo>
                  <a:pt x="0" y="540057"/>
                </a:moveTo>
                <a:lnTo>
                  <a:pt x="0" y="335439"/>
                </a:lnTo>
                <a:lnTo>
                  <a:pt x="176396" y="437813"/>
                </a:lnTo>
                <a:lnTo>
                  <a:pt x="0" y="540057"/>
                </a:lnTo>
                <a:close/>
              </a:path>
              <a:path w="768350" h="875664">
                <a:moveTo>
                  <a:pt x="0" y="204617"/>
                </a:moveTo>
                <a:lnTo>
                  <a:pt x="0" y="0"/>
                </a:lnTo>
                <a:lnTo>
                  <a:pt x="176396" y="102373"/>
                </a:lnTo>
                <a:lnTo>
                  <a:pt x="0" y="204617"/>
                </a:lnTo>
                <a:close/>
              </a:path>
              <a:path w="768350" h="875664">
                <a:moveTo>
                  <a:pt x="295915" y="875490"/>
                </a:moveTo>
                <a:lnTo>
                  <a:pt x="295915" y="670872"/>
                </a:lnTo>
                <a:lnTo>
                  <a:pt x="472311" y="773116"/>
                </a:lnTo>
                <a:lnTo>
                  <a:pt x="295915" y="875490"/>
                </a:lnTo>
                <a:close/>
              </a:path>
              <a:path w="768350" h="875664">
                <a:moveTo>
                  <a:pt x="295915" y="540057"/>
                </a:moveTo>
                <a:lnTo>
                  <a:pt x="295915" y="335439"/>
                </a:lnTo>
                <a:lnTo>
                  <a:pt x="472311" y="437813"/>
                </a:lnTo>
                <a:lnTo>
                  <a:pt x="295915" y="540057"/>
                </a:lnTo>
                <a:close/>
              </a:path>
              <a:path w="768350" h="875664">
                <a:moveTo>
                  <a:pt x="295915" y="204617"/>
                </a:moveTo>
                <a:lnTo>
                  <a:pt x="295915" y="0"/>
                </a:lnTo>
                <a:lnTo>
                  <a:pt x="472311" y="102373"/>
                </a:lnTo>
                <a:lnTo>
                  <a:pt x="295915" y="204617"/>
                </a:lnTo>
                <a:close/>
              </a:path>
              <a:path w="768350" h="875664">
                <a:moveTo>
                  <a:pt x="591824" y="875490"/>
                </a:moveTo>
                <a:lnTo>
                  <a:pt x="591824" y="670872"/>
                </a:lnTo>
                <a:lnTo>
                  <a:pt x="768220" y="773116"/>
                </a:lnTo>
                <a:lnTo>
                  <a:pt x="591824" y="875490"/>
                </a:lnTo>
                <a:close/>
              </a:path>
              <a:path w="768350" h="875664">
                <a:moveTo>
                  <a:pt x="591824" y="540057"/>
                </a:moveTo>
                <a:lnTo>
                  <a:pt x="591824" y="335439"/>
                </a:lnTo>
                <a:lnTo>
                  <a:pt x="768220" y="437813"/>
                </a:lnTo>
                <a:lnTo>
                  <a:pt x="591824" y="540057"/>
                </a:lnTo>
                <a:close/>
              </a:path>
            </a:pathLst>
          </a:custGeom>
          <a:solidFill>
            <a:srgbClr val="000000"/>
          </a:solidFill>
        </p:spPr>
        <p:txBody>
          <a:bodyPr wrap="square" lIns="0" tIns="0" rIns="0" bIns="0" rtlCol="0"/>
          <a:lstStyle/>
          <a:p/>
        </p:txBody>
      </p:sp>
      <p:sp>
        <p:nvSpPr>
          <p:cNvPr id="13" name="object 13"/>
          <p:cNvSpPr/>
          <p:nvPr/>
        </p:nvSpPr>
        <p:spPr>
          <a:xfrm>
            <a:off x="0" y="9372069"/>
            <a:ext cx="4064000" cy="1315720"/>
          </a:xfrm>
          <a:custGeom>
            <a:avLst/>
            <a:gdLst/>
            <a:ahLst/>
            <a:cxnLst/>
            <a:rect l="l" t="t" r="r" b="b"/>
            <a:pathLst>
              <a:path w="4064000" h="1315720">
                <a:moveTo>
                  <a:pt x="474776" y="0"/>
                </a:moveTo>
                <a:lnTo>
                  <a:pt x="375400" y="616"/>
                </a:lnTo>
                <a:lnTo>
                  <a:pt x="276040" y="3127"/>
                </a:lnTo>
                <a:lnTo>
                  <a:pt x="176735" y="7529"/>
                </a:lnTo>
                <a:lnTo>
                  <a:pt x="77523" y="13817"/>
                </a:lnTo>
                <a:lnTo>
                  <a:pt x="0" y="20106"/>
                </a:lnTo>
                <a:lnTo>
                  <a:pt x="0" y="1315522"/>
                </a:lnTo>
                <a:lnTo>
                  <a:pt x="4063863" y="1315522"/>
                </a:lnTo>
                <a:lnTo>
                  <a:pt x="3966806" y="1262060"/>
                </a:lnTo>
                <a:lnTo>
                  <a:pt x="3833643" y="1186156"/>
                </a:lnTo>
                <a:lnTo>
                  <a:pt x="3173803" y="792492"/>
                </a:lnTo>
                <a:lnTo>
                  <a:pt x="3040960" y="715272"/>
                </a:lnTo>
                <a:lnTo>
                  <a:pt x="2951870" y="664838"/>
                </a:lnTo>
                <a:lnTo>
                  <a:pt x="2862257" y="615455"/>
                </a:lnTo>
                <a:lnTo>
                  <a:pt x="2772031" y="567307"/>
                </a:lnTo>
                <a:lnTo>
                  <a:pt x="2726662" y="543754"/>
                </a:lnTo>
                <a:lnTo>
                  <a:pt x="2681107" y="520578"/>
                </a:lnTo>
                <a:lnTo>
                  <a:pt x="2635355" y="497803"/>
                </a:lnTo>
                <a:lnTo>
                  <a:pt x="2589395" y="475451"/>
                </a:lnTo>
                <a:lnTo>
                  <a:pt x="2543217" y="453546"/>
                </a:lnTo>
                <a:lnTo>
                  <a:pt x="2498058" y="432696"/>
                </a:lnTo>
                <a:lnTo>
                  <a:pt x="2452693" y="412344"/>
                </a:lnTo>
                <a:lnTo>
                  <a:pt x="2407128" y="392489"/>
                </a:lnTo>
                <a:lnTo>
                  <a:pt x="2361367" y="373132"/>
                </a:lnTo>
                <a:lnTo>
                  <a:pt x="2315416" y="354271"/>
                </a:lnTo>
                <a:lnTo>
                  <a:pt x="2269278" y="335906"/>
                </a:lnTo>
                <a:lnTo>
                  <a:pt x="2222959" y="318037"/>
                </a:lnTo>
                <a:lnTo>
                  <a:pt x="2176463" y="300662"/>
                </a:lnTo>
                <a:lnTo>
                  <a:pt x="2129795" y="283782"/>
                </a:lnTo>
                <a:lnTo>
                  <a:pt x="2082960" y="267395"/>
                </a:lnTo>
                <a:lnTo>
                  <a:pt x="2035963" y="251502"/>
                </a:lnTo>
                <a:lnTo>
                  <a:pt x="1988808" y="236101"/>
                </a:lnTo>
                <a:lnTo>
                  <a:pt x="1941500" y="221192"/>
                </a:lnTo>
                <a:lnTo>
                  <a:pt x="1894044" y="206775"/>
                </a:lnTo>
                <a:lnTo>
                  <a:pt x="1846445" y="192849"/>
                </a:lnTo>
                <a:lnTo>
                  <a:pt x="1798707" y="179413"/>
                </a:lnTo>
                <a:lnTo>
                  <a:pt x="1750836" y="166467"/>
                </a:lnTo>
                <a:lnTo>
                  <a:pt x="1702835" y="154011"/>
                </a:lnTo>
                <a:lnTo>
                  <a:pt x="1654710" y="142043"/>
                </a:lnTo>
                <a:lnTo>
                  <a:pt x="1606465" y="130563"/>
                </a:lnTo>
                <a:lnTo>
                  <a:pt x="1558106" y="119571"/>
                </a:lnTo>
                <a:lnTo>
                  <a:pt x="1509636" y="109066"/>
                </a:lnTo>
                <a:lnTo>
                  <a:pt x="1461061" y="99048"/>
                </a:lnTo>
                <a:lnTo>
                  <a:pt x="1412386" y="89515"/>
                </a:lnTo>
                <a:lnTo>
                  <a:pt x="1363615" y="80468"/>
                </a:lnTo>
                <a:lnTo>
                  <a:pt x="1314753" y="71906"/>
                </a:lnTo>
                <a:lnTo>
                  <a:pt x="1265804" y="63829"/>
                </a:lnTo>
                <a:lnTo>
                  <a:pt x="1216774" y="56235"/>
                </a:lnTo>
                <a:lnTo>
                  <a:pt x="1167667" y="49124"/>
                </a:lnTo>
                <a:lnTo>
                  <a:pt x="1069243" y="36350"/>
                </a:lnTo>
                <a:lnTo>
                  <a:pt x="970568" y="25502"/>
                </a:lnTo>
                <a:lnTo>
                  <a:pt x="871681" y="16575"/>
                </a:lnTo>
                <a:lnTo>
                  <a:pt x="772620" y="9567"/>
                </a:lnTo>
                <a:lnTo>
                  <a:pt x="673424" y="4471"/>
                </a:lnTo>
                <a:lnTo>
                  <a:pt x="574130" y="1283"/>
                </a:lnTo>
                <a:lnTo>
                  <a:pt x="474776" y="0"/>
                </a:lnTo>
                <a:close/>
              </a:path>
            </a:pathLst>
          </a:custGeom>
          <a:solidFill>
            <a:srgbClr val="E85265"/>
          </a:solidFill>
        </p:spPr>
        <p:txBody>
          <a:bodyPr wrap="square" lIns="0" tIns="0" rIns="0" bIns="0" rtlCol="0"/>
          <a:lstStyle/>
          <a:p/>
        </p:txBody>
      </p:sp>
      <p:sp>
        <p:nvSpPr>
          <p:cNvPr id="14" name="object 14"/>
          <p:cNvSpPr/>
          <p:nvPr/>
        </p:nvSpPr>
        <p:spPr>
          <a:xfrm>
            <a:off x="4236692" y="9989558"/>
            <a:ext cx="3315335" cy="698500"/>
          </a:xfrm>
          <a:custGeom>
            <a:avLst/>
            <a:gdLst/>
            <a:ahLst/>
            <a:cxnLst/>
            <a:rect l="l" t="t" r="r" b="b"/>
            <a:pathLst>
              <a:path w="3315334" h="698500">
                <a:moveTo>
                  <a:pt x="3314971" y="0"/>
                </a:moveTo>
                <a:lnTo>
                  <a:pt x="3271450" y="25101"/>
                </a:lnTo>
                <a:lnTo>
                  <a:pt x="3227664" y="49798"/>
                </a:lnTo>
                <a:lnTo>
                  <a:pt x="3183643" y="74072"/>
                </a:lnTo>
                <a:lnTo>
                  <a:pt x="3139391" y="97922"/>
                </a:lnTo>
                <a:lnTo>
                  <a:pt x="3094913" y="121347"/>
                </a:lnTo>
                <a:lnTo>
                  <a:pt x="3050214" y="144345"/>
                </a:lnTo>
                <a:lnTo>
                  <a:pt x="3005296" y="166913"/>
                </a:lnTo>
                <a:lnTo>
                  <a:pt x="2960165" y="189051"/>
                </a:lnTo>
                <a:lnTo>
                  <a:pt x="2914825" y="210756"/>
                </a:lnTo>
                <a:lnTo>
                  <a:pt x="2869280" y="232027"/>
                </a:lnTo>
                <a:lnTo>
                  <a:pt x="2823534" y="252863"/>
                </a:lnTo>
                <a:lnTo>
                  <a:pt x="2777592" y="273260"/>
                </a:lnTo>
                <a:lnTo>
                  <a:pt x="2731458" y="293218"/>
                </a:lnTo>
                <a:lnTo>
                  <a:pt x="2685136" y="312734"/>
                </a:lnTo>
                <a:lnTo>
                  <a:pt x="2638631" y="331808"/>
                </a:lnTo>
                <a:lnTo>
                  <a:pt x="2591947" y="350437"/>
                </a:lnTo>
                <a:lnTo>
                  <a:pt x="2545087" y="368620"/>
                </a:lnTo>
                <a:lnTo>
                  <a:pt x="2498058" y="386354"/>
                </a:lnTo>
                <a:lnTo>
                  <a:pt x="2450862" y="403639"/>
                </a:lnTo>
                <a:lnTo>
                  <a:pt x="2403503" y="420472"/>
                </a:lnTo>
                <a:lnTo>
                  <a:pt x="2355988" y="436851"/>
                </a:lnTo>
                <a:lnTo>
                  <a:pt x="2308319" y="452776"/>
                </a:lnTo>
                <a:lnTo>
                  <a:pt x="2260500" y="468243"/>
                </a:lnTo>
                <a:lnTo>
                  <a:pt x="2212537" y="483252"/>
                </a:lnTo>
                <a:lnTo>
                  <a:pt x="2164433" y="497801"/>
                </a:lnTo>
                <a:lnTo>
                  <a:pt x="2116193" y="511887"/>
                </a:lnTo>
                <a:lnTo>
                  <a:pt x="2067821" y="525510"/>
                </a:lnTo>
                <a:lnTo>
                  <a:pt x="2019322" y="538667"/>
                </a:lnTo>
                <a:lnTo>
                  <a:pt x="1970698" y="551356"/>
                </a:lnTo>
                <a:lnTo>
                  <a:pt x="1921956" y="563577"/>
                </a:lnTo>
                <a:lnTo>
                  <a:pt x="1873099" y="575327"/>
                </a:lnTo>
                <a:lnTo>
                  <a:pt x="1824132" y="586604"/>
                </a:lnTo>
                <a:lnTo>
                  <a:pt x="1775058" y="597407"/>
                </a:lnTo>
                <a:lnTo>
                  <a:pt x="1725882" y="607734"/>
                </a:lnTo>
                <a:lnTo>
                  <a:pt x="1676609" y="617583"/>
                </a:lnTo>
                <a:lnTo>
                  <a:pt x="1627242" y="626953"/>
                </a:lnTo>
                <a:lnTo>
                  <a:pt x="1577786" y="635841"/>
                </a:lnTo>
                <a:lnTo>
                  <a:pt x="1528245" y="644246"/>
                </a:lnTo>
                <a:lnTo>
                  <a:pt x="1478624" y="652167"/>
                </a:lnTo>
                <a:lnTo>
                  <a:pt x="1428926" y="659601"/>
                </a:lnTo>
                <a:lnTo>
                  <a:pt x="1379157" y="666547"/>
                </a:lnTo>
                <a:lnTo>
                  <a:pt x="1329320" y="673003"/>
                </a:lnTo>
                <a:lnTo>
                  <a:pt x="1279419" y="678967"/>
                </a:lnTo>
                <a:lnTo>
                  <a:pt x="1229459" y="684438"/>
                </a:lnTo>
                <a:lnTo>
                  <a:pt x="1179445" y="689414"/>
                </a:lnTo>
                <a:lnTo>
                  <a:pt x="1129380" y="693893"/>
                </a:lnTo>
                <a:lnTo>
                  <a:pt x="1077160" y="698033"/>
                </a:lnTo>
                <a:lnTo>
                  <a:pt x="3314971" y="698033"/>
                </a:lnTo>
                <a:lnTo>
                  <a:pt x="3314971" y="0"/>
                </a:lnTo>
                <a:close/>
              </a:path>
              <a:path w="3315334" h="698500">
                <a:moveTo>
                  <a:pt x="0" y="664051"/>
                </a:moveTo>
                <a:lnTo>
                  <a:pt x="43664" y="685790"/>
                </a:lnTo>
                <a:lnTo>
                  <a:pt x="68789" y="698033"/>
                </a:lnTo>
                <a:lnTo>
                  <a:pt x="325578" y="698033"/>
                </a:lnTo>
                <a:lnTo>
                  <a:pt x="255753" y="692520"/>
                </a:lnTo>
                <a:lnTo>
                  <a:pt x="153297" y="682638"/>
                </a:lnTo>
                <a:lnTo>
                  <a:pt x="51041" y="670747"/>
                </a:lnTo>
                <a:lnTo>
                  <a:pt x="0" y="664051"/>
                </a:lnTo>
                <a:close/>
              </a:path>
            </a:pathLst>
          </a:custGeom>
          <a:solidFill>
            <a:srgbClr val="FFBD58"/>
          </a:solidFill>
        </p:spPr>
        <p:txBody>
          <a:bodyPr wrap="square" lIns="0" tIns="0" rIns="0" bIns="0" rtlCol="0"/>
          <a:lstStyle/>
          <a:p/>
        </p:txBody>
      </p:sp>
      <p:sp>
        <p:nvSpPr>
          <p:cNvPr id="15" name="object 15"/>
          <p:cNvSpPr/>
          <p:nvPr/>
        </p:nvSpPr>
        <p:spPr>
          <a:xfrm>
            <a:off x="0" y="755364"/>
            <a:ext cx="6788784" cy="19050"/>
          </a:xfrm>
          <a:custGeom>
            <a:avLst/>
            <a:gdLst/>
            <a:ahLst/>
            <a:cxnLst/>
            <a:rect l="l" t="t" r="r" b="b"/>
            <a:pathLst>
              <a:path w="6788784" h="19050">
                <a:moveTo>
                  <a:pt x="0" y="19034"/>
                </a:moveTo>
                <a:lnTo>
                  <a:pt x="0" y="0"/>
                </a:lnTo>
                <a:lnTo>
                  <a:pt x="6788777" y="0"/>
                </a:lnTo>
                <a:lnTo>
                  <a:pt x="6788777" y="19034"/>
                </a:lnTo>
                <a:lnTo>
                  <a:pt x="0" y="19034"/>
                </a:lnTo>
                <a:close/>
              </a:path>
            </a:pathLst>
          </a:custGeom>
          <a:solidFill>
            <a:srgbClr val="E85265"/>
          </a:solidFill>
        </p:spPr>
        <p:txBody>
          <a:bodyPr wrap="square" lIns="0" tIns="0" rIns="0" bIns="0" rtlCol="0"/>
          <a:lstStyle/>
          <a:p/>
        </p:txBody>
      </p:sp>
      <p:sp>
        <p:nvSpPr>
          <p:cNvPr id="16" name="object 16"/>
          <p:cNvSpPr/>
          <p:nvPr/>
        </p:nvSpPr>
        <p:spPr>
          <a:xfrm>
            <a:off x="6370323" y="141013"/>
            <a:ext cx="474345" cy="474345"/>
          </a:xfrm>
          <a:custGeom>
            <a:avLst/>
            <a:gdLst/>
            <a:ahLst/>
            <a:cxnLst/>
            <a:rect l="l" t="t" r="r" b="b"/>
            <a:pathLst>
              <a:path w="474345" h="474345">
                <a:moveTo>
                  <a:pt x="236941" y="473808"/>
                </a:moveTo>
                <a:lnTo>
                  <a:pt x="189168" y="468997"/>
                </a:lnTo>
                <a:lnTo>
                  <a:pt x="144695" y="455193"/>
                </a:lnTo>
                <a:lnTo>
                  <a:pt x="104451" y="433350"/>
                </a:lnTo>
                <a:lnTo>
                  <a:pt x="69387" y="404422"/>
                </a:lnTo>
                <a:lnTo>
                  <a:pt x="40458" y="369361"/>
                </a:lnTo>
                <a:lnTo>
                  <a:pt x="18614" y="329119"/>
                </a:lnTo>
                <a:lnTo>
                  <a:pt x="4809" y="284649"/>
                </a:lnTo>
                <a:lnTo>
                  <a:pt x="0" y="236874"/>
                </a:lnTo>
                <a:lnTo>
                  <a:pt x="4809" y="189160"/>
                </a:lnTo>
                <a:lnTo>
                  <a:pt x="18614" y="144690"/>
                </a:lnTo>
                <a:lnTo>
                  <a:pt x="40458" y="104449"/>
                </a:lnTo>
                <a:lnTo>
                  <a:pt x="69387" y="69387"/>
                </a:lnTo>
                <a:lnTo>
                  <a:pt x="104451" y="40459"/>
                </a:lnTo>
                <a:lnTo>
                  <a:pt x="144695" y="18617"/>
                </a:lnTo>
                <a:lnTo>
                  <a:pt x="189168" y="4813"/>
                </a:lnTo>
                <a:lnTo>
                  <a:pt x="236917" y="0"/>
                </a:lnTo>
                <a:lnTo>
                  <a:pt x="284664" y="4813"/>
                </a:lnTo>
                <a:lnTo>
                  <a:pt x="329134" y="18617"/>
                </a:lnTo>
                <a:lnTo>
                  <a:pt x="369373" y="40459"/>
                </a:lnTo>
                <a:lnTo>
                  <a:pt x="404431" y="69387"/>
                </a:lnTo>
                <a:lnTo>
                  <a:pt x="433356" y="104449"/>
                </a:lnTo>
                <a:lnTo>
                  <a:pt x="455194" y="144690"/>
                </a:lnTo>
                <a:lnTo>
                  <a:pt x="468996" y="189160"/>
                </a:lnTo>
                <a:lnTo>
                  <a:pt x="473801" y="236907"/>
                </a:lnTo>
                <a:lnTo>
                  <a:pt x="468996" y="284649"/>
                </a:lnTo>
                <a:lnTo>
                  <a:pt x="455194" y="329119"/>
                </a:lnTo>
                <a:lnTo>
                  <a:pt x="433356" y="369361"/>
                </a:lnTo>
                <a:lnTo>
                  <a:pt x="404431" y="404422"/>
                </a:lnTo>
                <a:lnTo>
                  <a:pt x="369373" y="433350"/>
                </a:lnTo>
                <a:lnTo>
                  <a:pt x="329134" y="455193"/>
                </a:lnTo>
                <a:lnTo>
                  <a:pt x="284664" y="468997"/>
                </a:lnTo>
                <a:lnTo>
                  <a:pt x="236941" y="473808"/>
                </a:lnTo>
                <a:close/>
              </a:path>
            </a:pathLst>
          </a:custGeom>
          <a:solidFill>
            <a:srgbClr val="E85265"/>
          </a:solidFill>
        </p:spPr>
        <p:txBody>
          <a:bodyPr wrap="square" lIns="0" tIns="0" rIns="0" bIns="0" rtlCol="0"/>
          <a:lstStyle/>
          <a:p/>
        </p:txBody>
      </p:sp>
      <p:sp>
        <p:nvSpPr>
          <p:cNvPr id="17" name="object 17"/>
          <p:cNvSpPr txBox="1"/>
          <p:nvPr/>
        </p:nvSpPr>
        <p:spPr>
          <a:xfrm>
            <a:off x="6493193" y="244732"/>
            <a:ext cx="228600" cy="238760"/>
          </a:xfrm>
          <a:prstGeom prst="rect">
            <a:avLst/>
          </a:prstGeom>
        </p:spPr>
        <p:txBody>
          <a:bodyPr vert="horz" wrap="square" lIns="0" tIns="12065" rIns="0" bIns="0" rtlCol="0">
            <a:spAutoFit/>
          </a:bodyPr>
          <a:lstStyle/>
          <a:p>
            <a:pPr marL="12700">
              <a:lnSpc>
                <a:spcPct val="100000"/>
              </a:lnSpc>
              <a:spcBef>
                <a:spcPts val="95"/>
              </a:spcBef>
            </a:pPr>
            <a:r>
              <a:rPr sz="1400" b="1" spc="-30" dirty="0">
                <a:solidFill>
                  <a:srgbClr val="F1F1F1"/>
                </a:solidFill>
                <a:latin typeface="Trebuchet MS" panose="020B0603020202020204"/>
                <a:cs typeface="Trebuchet MS" panose="020B0603020202020204"/>
              </a:rPr>
              <a:t>0</a:t>
            </a:r>
            <a:r>
              <a:rPr sz="1400" b="1" spc="-25" dirty="0">
                <a:solidFill>
                  <a:srgbClr val="F1F1F1"/>
                </a:solidFill>
                <a:latin typeface="Trebuchet MS" panose="020B0603020202020204"/>
                <a:cs typeface="Trebuchet MS" panose="020B0603020202020204"/>
              </a:rPr>
              <a:t>6</a:t>
            </a:r>
            <a:endParaRPr sz="1400">
              <a:latin typeface="Trebuchet MS" panose="020B0603020202020204"/>
              <a:cs typeface="Trebuchet MS" panose="020B0603020202020204"/>
            </a:endParaRPr>
          </a:p>
        </p:txBody>
      </p:sp>
      <p:sp>
        <p:nvSpPr>
          <p:cNvPr id="18" name="object 18"/>
          <p:cNvSpPr txBox="1">
            <a:spLocks noGrp="1"/>
          </p:cNvSpPr>
          <p:nvPr>
            <p:ph type="ftr" sz="quarter" idx="5"/>
          </p:nvPr>
        </p:nvSpPr>
        <p:spPr>
          <a:xfrm>
            <a:off x="208766" y="10055023"/>
            <a:ext cx="2409825" cy="174625"/>
          </a:xfrm>
          <a:prstGeom prst="rect">
            <a:avLst/>
          </a:prstGeom>
        </p:spPr>
        <p:txBody>
          <a:bodyPr vert="horz" wrap="square" lIns="0" tIns="3175" rIns="0" bIns="0" rtlCol="0">
            <a:spAutoFit/>
          </a:bodyPr>
          <a:lstStyle/>
          <a:p>
            <a:pPr marL="12700" marR="5080">
              <a:lnSpc>
                <a:spcPct val="112000"/>
              </a:lnSpc>
              <a:spcBef>
                <a:spcPts val="25"/>
              </a:spcBef>
            </a:pPr>
            <a:endParaRPr spc="45" dirty="0"/>
          </a:p>
        </p:txBody>
      </p:sp>
      <p:sp>
        <p:nvSpPr>
          <p:cNvPr id="19" name="Text Box 18"/>
          <p:cNvSpPr txBox="1"/>
          <p:nvPr/>
        </p:nvSpPr>
        <p:spPr>
          <a:xfrm>
            <a:off x="1101090" y="2007235"/>
            <a:ext cx="5696585" cy="8565515"/>
          </a:xfrm>
          <a:prstGeom prst="rect">
            <a:avLst/>
          </a:prstGeom>
          <a:noFill/>
        </p:spPr>
        <p:txBody>
          <a:bodyPr wrap="square" rtlCol="0">
            <a:spAutoFit/>
          </a:bodyPr>
          <a:p>
            <a:pPr marL="12700">
              <a:lnSpc>
                <a:spcPct val="100000"/>
              </a:lnSpc>
              <a:spcBef>
                <a:spcPts val="560"/>
              </a:spcBef>
            </a:pPr>
            <a:r>
              <a:rPr lang="en-US" altLang="en-US" sz="1400" dirty="0">
                <a:latin typeface="Tahoma" panose="020B0604030504040204" charset="0"/>
                <a:cs typeface="Tahoma" panose="020B0604030504040204" charset="0"/>
                <a:sym typeface="+mn-ea"/>
              </a:rPr>
              <a:t>5. Berikan Napas Buatan (Jika Terlatih)</a:t>
            </a:r>
            <a:endParaRPr lang="en-US" altLang="en-US" sz="1400" dirty="0">
              <a:latin typeface="Tahoma" panose="020B0604030504040204" charset="0"/>
              <a:cs typeface="Tahoma" panose="020B0604030504040204" charset="0"/>
            </a:endParaRPr>
          </a:p>
          <a:p>
            <a:pPr marL="12700">
              <a:lnSpc>
                <a:spcPct val="100000"/>
              </a:lnSpc>
              <a:spcBef>
                <a:spcPts val="560"/>
              </a:spcBef>
            </a:pPr>
            <a:r>
              <a:rPr lang="en-US" altLang="en-US" sz="1400" dirty="0">
                <a:latin typeface="Tahoma" panose="020B0604030504040204" charset="0"/>
                <a:cs typeface="Tahoma" panose="020B0604030504040204" charset="0"/>
                <a:sym typeface="+mn-ea"/>
              </a:rPr>
              <a:t>- Buka jalan napas korban (Airway):</a:t>
            </a:r>
            <a:endParaRPr lang="en-US" altLang="en-US" sz="1400" dirty="0">
              <a:latin typeface="Tahoma" panose="020B0604030504040204" charset="0"/>
              <a:cs typeface="Tahoma" panose="020B0604030504040204" charset="0"/>
            </a:endParaRPr>
          </a:p>
          <a:p>
            <a:pPr marL="12700">
              <a:lnSpc>
                <a:spcPct val="100000"/>
              </a:lnSpc>
              <a:spcBef>
                <a:spcPts val="560"/>
              </a:spcBef>
            </a:pPr>
            <a:r>
              <a:rPr lang="en-US" altLang="en-US" sz="1400" dirty="0">
                <a:latin typeface="Tahoma" panose="020B0604030504040204" charset="0"/>
                <a:cs typeface="Tahoma" panose="020B0604030504040204" charset="0"/>
                <a:sym typeface="+mn-ea"/>
              </a:rPr>
              <a:t>  - Gunakan metode  (mendongakkan kepala dan mengangkat dagu).  </a:t>
            </a:r>
            <a:endParaRPr lang="en-US" altLang="en-US" sz="1400" dirty="0">
              <a:latin typeface="Tahoma" panose="020B0604030504040204" charset="0"/>
              <a:cs typeface="Tahoma" panose="020B0604030504040204" charset="0"/>
            </a:endParaRPr>
          </a:p>
          <a:p>
            <a:pPr marL="12700">
              <a:lnSpc>
                <a:spcPct val="100000"/>
              </a:lnSpc>
              <a:spcBef>
                <a:spcPts val="560"/>
              </a:spcBef>
            </a:pPr>
            <a:r>
              <a:rPr lang="en-US" altLang="en-US" sz="1400" dirty="0">
                <a:latin typeface="Tahoma" panose="020B0604030504040204" charset="0"/>
                <a:cs typeface="Tahoma" panose="020B0604030504040204" charset="0"/>
                <a:sym typeface="+mn-ea"/>
              </a:rPr>
              <a:t>- Berikan napas buatan (Breathing):</a:t>
            </a:r>
            <a:endParaRPr lang="en-US" altLang="en-US" sz="1400" dirty="0">
              <a:latin typeface="Tahoma" panose="020B0604030504040204" charset="0"/>
              <a:cs typeface="Tahoma" panose="020B0604030504040204" charset="0"/>
            </a:endParaRPr>
          </a:p>
          <a:p>
            <a:pPr marL="12700">
              <a:lnSpc>
                <a:spcPct val="100000"/>
              </a:lnSpc>
              <a:spcBef>
                <a:spcPts val="560"/>
              </a:spcBef>
            </a:pPr>
            <a:r>
              <a:rPr lang="en-US" altLang="en-US" sz="1400" dirty="0">
                <a:latin typeface="Tahoma" panose="020B0604030504040204" charset="0"/>
                <a:cs typeface="Tahoma" panose="020B0604030504040204" charset="0"/>
                <a:sym typeface="+mn-ea"/>
              </a:rPr>
              <a:t>  - Jepit hidung korban, tutup rapat mulut korban dengan mulut Anda.</a:t>
            </a:r>
            <a:endParaRPr lang="en-US" altLang="en-US" sz="1400" dirty="0">
              <a:latin typeface="Tahoma" panose="020B0604030504040204" charset="0"/>
              <a:cs typeface="Tahoma" panose="020B0604030504040204" charset="0"/>
            </a:endParaRPr>
          </a:p>
          <a:p>
            <a:pPr marL="12700">
              <a:lnSpc>
                <a:spcPct val="100000"/>
              </a:lnSpc>
              <a:spcBef>
                <a:spcPts val="560"/>
              </a:spcBef>
            </a:pPr>
            <a:r>
              <a:rPr lang="en-US" altLang="en-US" sz="1400" dirty="0">
                <a:latin typeface="Tahoma" panose="020B0604030504040204" charset="0"/>
                <a:cs typeface="Tahoma" panose="020B0604030504040204" charset="0"/>
                <a:sym typeface="+mn-ea"/>
              </a:rPr>
              <a:t>  - Tiup napas selama 1 detik, lihat dada korban mengembang.</a:t>
            </a:r>
            <a:endParaRPr lang="en-US" altLang="en-US" sz="1400" dirty="0">
              <a:latin typeface="Tahoma" panose="020B0604030504040204" charset="0"/>
              <a:cs typeface="Tahoma" panose="020B0604030504040204" charset="0"/>
            </a:endParaRPr>
          </a:p>
          <a:p>
            <a:pPr marL="12700">
              <a:lnSpc>
                <a:spcPct val="100000"/>
              </a:lnSpc>
              <a:spcBef>
                <a:spcPts val="560"/>
              </a:spcBef>
            </a:pPr>
            <a:r>
              <a:rPr lang="en-US" altLang="en-US" sz="1400" dirty="0">
                <a:latin typeface="Tahoma" panose="020B0604030504040204" charset="0"/>
                <a:cs typeface="Tahoma" panose="020B0604030504040204" charset="0"/>
                <a:sym typeface="+mn-ea"/>
              </a:rPr>
              <a:t>  - Ulangi untuk total 2 kali napas buatan.</a:t>
            </a:r>
            <a:endParaRPr lang="en-US" altLang="en-US" sz="1400" dirty="0">
              <a:latin typeface="Tahoma" panose="020B0604030504040204" charset="0"/>
              <a:cs typeface="Tahoma" panose="020B0604030504040204" charset="0"/>
            </a:endParaRPr>
          </a:p>
          <a:p>
            <a:pPr marL="12700">
              <a:lnSpc>
                <a:spcPct val="100000"/>
              </a:lnSpc>
              <a:spcBef>
                <a:spcPts val="560"/>
              </a:spcBef>
            </a:pPr>
            <a:r>
              <a:rPr lang="en-US" altLang="en-US" sz="1400" dirty="0">
                <a:latin typeface="Tahoma" panose="020B0604030504040204" charset="0"/>
                <a:cs typeface="Tahoma" panose="020B0604030504040204" charset="0"/>
                <a:sym typeface="+mn-ea"/>
              </a:rPr>
              <a:t>- Rasio RJP: 30 kompresi dada : 2 napas buatan.</a:t>
            </a:r>
            <a:endParaRPr lang="en-US" altLang="en-US" sz="1400" dirty="0">
              <a:latin typeface="Tahoma" panose="020B0604030504040204" charset="0"/>
              <a:cs typeface="Tahoma" panose="020B0604030504040204" charset="0"/>
            </a:endParaRPr>
          </a:p>
          <a:p>
            <a:pPr marL="12700">
              <a:lnSpc>
                <a:spcPct val="100000"/>
              </a:lnSpc>
              <a:spcBef>
                <a:spcPts val="560"/>
              </a:spcBef>
            </a:pPr>
            <a:r>
              <a:rPr lang="en-US" altLang="en-US" sz="1400" dirty="0">
                <a:latin typeface="Tahoma" panose="020B0604030504040204" charset="0"/>
                <a:cs typeface="Tahoma" panose="020B0604030504040204" charset="0"/>
                <a:sym typeface="+mn-ea"/>
              </a:rPr>
              <a:t>&gt; Jika Anda tidak terlatih memberikan napas buatan, fokus pada kompresi dada kontinu hingga bantuan medis tiba.</a:t>
            </a:r>
            <a:endParaRPr lang="en-US" altLang="en-US" sz="1400" dirty="0">
              <a:latin typeface="Tahoma" panose="020B0604030504040204" charset="0"/>
              <a:cs typeface="Tahoma" panose="020B0604030504040204" charset="0"/>
            </a:endParaRPr>
          </a:p>
          <a:p>
            <a:pPr marL="12700">
              <a:lnSpc>
                <a:spcPct val="100000"/>
              </a:lnSpc>
              <a:spcBef>
                <a:spcPts val="560"/>
              </a:spcBef>
            </a:pPr>
            <a:r>
              <a:rPr lang="en-US" altLang="en-US" sz="1400" dirty="0">
                <a:latin typeface="Tahoma" panose="020B0604030504040204" charset="0"/>
                <a:cs typeface="Tahoma" panose="020B0604030504040204" charset="0"/>
                <a:sym typeface="+mn-ea"/>
              </a:rPr>
              <a:t>6. Gunakan AED (Jika Tersedia)</a:t>
            </a:r>
            <a:endParaRPr lang="en-US" altLang="en-US" sz="1400" dirty="0">
              <a:latin typeface="Tahoma" panose="020B0604030504040204" charset="0"/>
              <a:cs typeface="Tahoma" panose="020B0604030504040204" charset="0"/>
            </a:endParaRPr>
          </a:p>
          <a:p>
            <a:pPr marL="12700">
              <a:lnSpc>
                <a:spcPct val="100000"/>
              </a:lnSpc>
              <a:spcBef>
                <a:spcPts val="560"/>
              </a:spcBef>
            </a:pPr>
            <a:r>
              <a:rPr lang="en-US" altLang="en-US" sz="1400" dirty="0">
                <a:latin typeface="Tahoma" panose="020B0604030504040204" charset="0"/>
                <a:cs typeface="Tahoma" panose="020B0604030504040204" charset="0"/>
                <a:sym typeface="+mn-ea"/>
              </a:rPr>
              <a:t>- Nyalakan AED dan ikuti instruksi suara/perintah.</a:t>
            </a:r>
            <a:endParaRPr lang="en-US" altLang="en-US" sz="1400" dirty="0">
              <a:latin typeface="Tahoma" panose="020B0604030504040204" charset="0"/>
              <a:cs typeface="Tahoma" panose="020B0604030504040204" charset="0"/>
            </a:endParaRPr>
          </a:p>
          <a:p>
            <a:pPr marL="12700">
              <a:lnSpc>
                <a:spcPct val="100000"/>
              </a:lnSpc>
              <a:spcBef>
                <a:spcPts val="560"/>
              </a:spcBef>
            </a:pPr>
            <a:r>
              <a:rPr lang="en-US" altLang="en-US" sz="1400" dirty="0">
                <a:latin typeface="Tahoma" panose="020B0604030504040204" charset="0"/>
                <a:cs typeface="Tahoma" panose="020B0604030504040204" charset="0"/>
                <a:sym typeface="+mn-ea"/>
              </a:rPr>
              <a:t>- Tempelkan elektroda AED sesuai gambar pada alat.</a:t>
            </a:r>
            <a:endParaRPr lang="en-US" altLang="en-US" sz="1400" dirty="0">
              <a:latin typeface="Tahoma" panose="020B0604030504040204" charset="0"/>
              <a:cs typeface="Tahoma" panose="020B0604030504040204" charset="0"/>
            </a:endParaRPr>
          </a:p>
          <a:p>
            <a:pPr marL="12700">
              <a:lnSpc>
                <a:spcPct val="100000"/>
              </a:lnSpc>
              <a:spcBef>
                <a:spcPts val="560"/>
              </a:spcBef>
            </a:pPr>
            <a:r>
              <a:rPr lang="en-US" altLang="en-US" sz="1400" dirty="0">
                <a:latin typeface="Tahoma" panose="020B0604030504040204" charset="0"/>
                <a:cs typeface="Tahoma" panose="020B0604030504040204" charset="0"/>
                <a:sym typeface="+mn-ea"/>
              </a:rPr>
              <a:t>- Jika AED menganjurkan kejut listrik (shock), pastikan tidak ada yang menyentuh korban.</a:t>
            </a:r>
            <a:endParaRPr lang="en-US" altLang="en-US" sz="1400" dirty="0">
              <a:latin typeface="Tahoma" panose="020B0604030504040204" charset="0"/>
              <a:cs typeface="Tahoma" panose="020B0604030504040204" charset="0"/>
            </a:endParaRPr>
          </a:p>
          <a:p>
            <a:pPr marL="12700">
              <a:lnSpc>
                <a:spcPct val="100000"/>
              </a:lnSpc>
              <a:spcBef>
                <a:spcPts val="560"/>
              </a:spcBef>
            </a:pPr>
            <a:r>
              <a:rPr lang="en-US" altLang="en-US" sz="1400" dirty="0">
                <a:latin typeface="Tahoma" panose="020B0604030504040204" charset="0"/>
                <a:cs typeface="Tahoma" panose="020B0604030504040204" charset="0"/>
                <a:sym typeface="+mn-ea"/>
              </a:rPr>
              <a:t>- Lanjutkan RJP setelah kejut listrik diberikan.</a:t>
            </a:r>
            <a:endParaRPr lang="en-US" altLang="en-US" sz="1400" dirty="0">
              <a:latin typeface="Tahoma" panose="020B0604030504040204" charset="0"/>
              <a:cs typeface="Tahoma" panose="020B0604030504040204" charset="0"/>
            </a:endParaRPr>
          </a:p>
          <a:p>
            <a:pPr marL="12700">
              <a:lnSpc>
                <a:spcPct val="100000"/>
              </a:lnSpc>
              <a:spcBef>
                <a:spcPts val="560"/>
              </a:spcBef>
            </a:pPr>
            <a:r>
              <a:rPr lang="en-US" altLang="en-US" sz="1400" dirty="0">
                <a:latin typeface="Tahoma" panose="020B0604030504040204" charset="0"/>
                <a:cs typeface="Tahoma" panose="020B0604030504040204" charset="0"/>
                <a:sym typeface="+mn-ea"/>
              </a:rPr>
              <a:t>7. Evaluasi Berkala</a:t>
            </a:r>
            <a:endParaRPr lang="en-US" altLang="en-US" sz="1400" dirty="0">
              <a:latin typeface="Tahoma" panose="020B0604030504040204" charset="0"/>
              <a:cs typeface="Tahoma" panose="020B0604030504040204" charset="0"/>
            </a:endParaRPr>
          </a:p>
          <a:p>
            <a:pPr marL="12700">
              <a:lnSpc>
                <a:spcPct val="100000"/>
              </a:lnSpc>
              <a:spcBef>
                <a:spcPts val="560"/>
              </a:spcBef>
            </a:pPr>
            <a:r>
              <a:rPr lang="en-US" altLang="en-US" sz="1400" dirty="0">
                <a:latin typeface="Tahoma" panose="020B0604030504040204" charset="0"/>
                <a:cs typeface="Tahoma" panose="020B0604030504040204" charset="0"/>
                <a:sym typeface="+mn-ea"/>
              </a:rPr>
              <a:t>- Setiap 2 menit, cek respons dan napas korban.</a:t>
            </a:r>
            <a:endParaRPr lang="en-US" altLang="en-US" sz="1400" dirty="0">
              <a:latin typeface="Tahoma" panose="020B0604030504040204" charset="0"/>
              <a:cs typeface="Tahoma" panose="020B0604030504040204" charset="0"/>
            </a:endParaRPr>
          </a:p>
          <a:p>
            <a:pPr marL="12700">
              <a:lnSpc>
                <a:spcPct val="100000"/>
              </a:lnSpc>
              <a:spcBef>
                <a:spcPts val="560"/>
              </a:spcBef>
            </a:pPr>
            <a:r>
              <a:rPr lang="en-US" altLang="en-US" sz="1400" dirty="0">
                <a:latin typeface="Tahoma" panose="020B0604030504040204" charset="0"/>
                <a:cs typeface="Tahoma" panose="020B0604030504040204" charset="0"/>
                <a:sym typeface="+mn-ea"/>
              </a:rPr>
              <a:t>- Jika korban mulai bergerak atau bernapas normal, posisikan korban ke posisi pemulihan (recovery position).  </a:t>
            </a:r>
            <a:endParaRPr lang="en-US" altLang="en-US" sz="1400" dirty="0">
              <a:latin typeface="Tahoma" panose="020B0604030504040204" charset="0"/>
              <a:cs typeface="Tahoma" panose="020B0604030504040204" charset="0"/>
            </a:endParaRPr>
          </a:p>
          <a:p>
            <a:pPr marL="12700">
              <a:lnSpc>
                <a:spcPct val="100000"/>
              </a:lnSpc>
              <a:spcBef>
                <a:spcPts val="560"/>
              </a:spcBef>
            </a:pPr>
            <a:r>
              <a:rPr lang="en-US" altLang="en-US" sz="1400" dirty="0">
                <a:latin typeface="Tahoma" panose="020B0604030504040204" charset="0"/>
                <a:cs typeface="Tahoma" panose="020B0604030504040204" charset="0"/>
                <a:sym typeface="+mn-ea"/>
              </a:rPr>
              <a:t>- Jika tidak ada perubahan, lanjutkan RJP hingga bantuan medis tiba.</a:t>
            </a:r>
            <a:endParaRPr lang="en-US" altLang="en-US" sz="1400" dirty="0">
              <a:latin typeface="Tahoma" panose="020B0604030504040204" charset="0"/>
              <a:cs typeface="Tahoma" panose="020B0604030504040204" charset="0"/>
            </a:endParaRPr>
          </a:p>
          <a:p>
            <a:pPr marL="12700">
              <a:lnSpc>
                <a:spcPct val="100000"/>
              </a:lnSpc>
              <a:spcBef>
                <a:spcPts val="560"/>
              </a:spcBef>
            </a:pPr>
            <a:r>
              <a:rPr lang="en-US" altLang="en-US" sz="1400" dirty="0">
                <a:latin typeface="Tahoma" panose="020B0604030504040204" charset="0"/>
                <a:cs typeface="Tahoma" panose="020B0604030504040204" charset="0"/>
                <a:sym typeface="+mn-ea"/>
              </a:rPr>
              <a:t>*Catatan Penting*</a:t>
            </a:r>
            <a:endParaRPr lang="en-US" altLang="en-US" sz="1400" dirty="0">
              <a:latin typeface="Tahoma" panose="020B0604030504040204" charset="0"/>
              <a:cs typeface="Tahoma" panose="020B0604030504040204" charset="0"/>
            </a:endParaRPr>
          </a:p>
          <a:p>
            <a:pPr marL="12700">
              <a:lnSpc>
                <a:spcPct val="100000"/>
              </a:lnSpc>
              <a:spcBef>
                <a:spcPts val="560"/>
              </a:spcBef>
            </a:pPr>
            <a:r>
              <a:rPr lang="en-US" altLang="en-US" sz="1400" dirty="0">
                <a:latin typeface="Tahoma" panose="020B0604030504040204" charset="0"/>
                <a:cs typeface="Tahoma" panose="020B0604030504040204" charset="0"/>
                <a:sym typeface="+mn-ea"/>
              </a:rPr>
              <a:t>- Jangan berhenti melakukan BHD kecuali:</a:t>
            </a:r>
            <a:endParaRPr lang="en-US" altLang="en-US" sz="1400" dirty="0">
              <a:latin typeface="Tahoma" panose="020B0604030504040204" charset="0"/>
              <a:cs typeface="Tahoma" panose="020B0604030504040204" charset="0"/>
            </a:endParaRPr>
          </a:p>
          <a:p>
            <a:pPr marL="12700">
              <a:lnSpc>
                <a:spcPct val="100000"/>
              </a:lnSpc>
              <a:spcBef>
                <a:spcPts val="560"/>
              </a:spcBef>
            </a:pPr>
            <a:r>
              <a:rPr lang="en-US" altLang="en-US" sz="1400" dirty="0">
                <a:latin typeface="Tahoma" panose="020B0604030504040204" charset="0"/>
                <a:cs typeface="Tahoma" panose="020B0604030504040204" charset="0"/>
                <a:sym typeface="+mn-ea"/>
              </a:rPr>
              <a:t>  1. Bantuan medis tiba.</a:t>
            </a:r>
            <a:endParaRPr lang="en-US" altLang="en-US" sz="1400" dirty="0">
              <a:latin typeface="Tahoma" panose="020B0604030504040204" charset="0"/>
              <a:cs typeface="Tahoma" panose="020B0604030504040204" charset="0"/>
            </a:endParaRPr>
          </a:p>
          <a:p>
            <a:pPr marL="12700">
              <a:lnSpc>
                <a:spcPct val="100000"/>
              </a:lnSpc>
              <a:spcBef>
                <a:spcPts val="560"/>
              </a:spcBef>
            </a:pPr>
            <a:r>
              <a:rPr lang="en-US" altLang="en-US" sz="1400" dirty="0">
                <a:latin typeface="Tahoma" panose="020B0604030504040204" charset="0"/>
                <a:cs typeface="Tahoma" panose="020B0604030504040204" charset="0"/>
                <a:sym typeface="+mn-ea"/>
              </a:rPr>
              <a:t>  2. Anda terlalu lelah untuk melanjutkan.</a:t>
            </a:r>
            <a:endParaRPr lang="en-US" altLang="en-US" sz="1400" dirty="0">
              <a:latin typeface="Tahoma" panose="020B0604030504040204" charset="0"/>
              <a:cs typeface="Tahoma" panose="020B0604030504040204" charset="0"/>
            </a:endParaRPr>
          </a:p>
          <a:p>
            <a:pPr marL="12700">
              <a:lnSpc>
                <a:spcPct val="100000"/>
              </a:lnSpc>
              <a:spcBef>
                <a:spcPts val="560"/>
              </a:spcBef>
            </a:pPr>
            <a:r>
              <a:rPr lang="en-US" altLang="en-US" sz="1400" dirty="0">
                <a:latin typeface="Tahoma" panose="020B0604030504040204" charset="0"/>
                <a:cs typeface="Tahoma" panose="020B0604030504040204" charset="0"/>
                <a:sym typeface="+mn-ea"/>
              </a:rPr>
              <a:t>  3. Korban mulai bernapas normal atau menunjukkan tanda kehidupan.</a:t>
            </a:r>
            <a:endParaRPr lang="en-US" altLang="en-US" sz="1400" dirty="0">
              <a:latin typeface="Tahoma" panose="020B0604030504040204" charset="0"/>
              <a:cs typeface="Tahoma" panose="020B0604030504040204" charset="0"/>
            </a:endParaRPr>
          </a:p>
          <a:p>
            <a:endParaRPr lang="en-US" sz="1400">
              <a:latin typeface="Tahoma" panose="020B0604030504040204" charset="0"/>
              <a:cs typeface="Tahoma" panose="020B0604030504040204" charset="0"/>
            </a:endParaRPr>
          </a:p>
          <a:p>
            <a:r>
              <a:rPr lang="en-US" sz="1400">
                <a:latin typeface="Tahoma" panose="020B0604030504040204" charset="0"/>
                <a:cs typeface="Tahoma" panose="020B0604030504040204" charset="0"/>
              </a:rPr>
              <a:t>Selamat melaksanakan bantuan hidup dasar ini, semoga kita dapat menyelamatkan jiwa orang yang membutuhkannya.</a:t>
            </a:r>
            <a:endParaRPr lang="en-US" sz="1400">
              <a:latin typeface="Tahoma" panose="020B0604030504040204" charset="0"/>
              <a:cs typeface="Tahoma" panose="020B0604030504040204" charset="0"/>
            </a:endParaRPr>
          </a:p>
          <a:p>
            <a:endParaRPr lang="en-US" sz="1400">
              <a:latin typeface="Tahoma" panose="020B0604030504040204" charset="0"/>
              <a:cs typeface="Tahoma" panose="020B0604030504040204" charset="0"/>
            </a:endParaRPr>
          </a:p>
          <a:p>
            <a:endParaRPr lang="en-US" sz="1400">
              <a:latin typeface="Tahoma" panose="020B0604030504040204" charset="0"/>
              <a:cs typeface="Tahoma" panose="020B060403050404020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6493193" y="244732"/>
            <a:ext cx="228600" cy="238760"/>
          </a:xfrm>
          <a:prstGeom prst="rect">
            <a:avLst/>
          </a:prstGeom>
        </p:spPr>
        <p:txBody>
          <a:bodyPr vert="horz" wrap="square" lIns="0" tIns="12065" rIns="0" bIns="0" rtlCol="0">
            <a:spAutoFit/>
          </a:bodyPr>
          <a:lstStyle/>
          <a:p>
            <a:pPr marL="12700">
              <a:lnSpc>
                <a:spcPct val="100000"/>
              </a:lnSpc>
              <a:spcBef>
                <a:spcPts val="95"/>
              </a:spcBef>
            </a:pPr>
            <a:r>
              <a:rPr sz="1400" b="1" spc="-30" dirty="0">
                <a:solidFill>
                  <a:srgbClr val="F1F1F1"/>
                </a:solidFill>
                <a:latin typeface="Trebuchet MS" panose="020B0603020202020204"/>
                <a:cs typeface="Trebuchet MS" panose="020B0603020202020204"/>
              </a:rPr>
              <a:t>0</a:t>
            </a:r>
            <a:r>
              <a:rPr sz="1400" b="1" spc="-25" dirty="0">
                <a:solidFill>
                  <a:srgbClr val="F1F1F1"/>
                </a:solidFill>
                <a:latin typeface="Trebuchet MS" panose="020B0603020202020204"/>
                <a:cs typeface="Trebuchet MS" panose="020B0603020202020204"/>
              </a:rPr>
              <a:t>7</a:t>
            </a:r>
            <a:endParaRPr sz="1400">
              <a:latin typeface="Trebuchet MS" panose="020B0603020202020204"/>
              <a:cs typeface="Trebuchet MS" panose="020B0603020202020204"/>
            </a:endParaRPr>
          </a:p>
        </p:txBody>
      </p:sp>
      <p:sp>
        <p:nvSpPr>
          <p:cNvPr id="4" name="object 4"/>
          <p:cNvSpPr txBox="1">
            <a:spLocks noGrp="1"/>
          </p:cNvSpPr>
          <p:nvPr>
            <p:ph type="ftr" sz="quarter" idx="5"/>
          </p:nvPr>
        </p:nvSpPr>
        <p:spPr>
          <a:xfrm>
            <a:off x="208766" y="10055023"/>
            <a:ext cx="2409825" cy="174625"/>
          </a:xfrm>
          <a:prstGeom prst="rect">
            <a:avLst/>
          </a:prstGeom>
        </p:spPr>
        <p:txBody>
          <a:bodyPr vert="horz" wrap="square" lIns="0" tIns="3175" rIns="0" bIns="0" rtlCol="0">
            <a:spAutoFit/>
          </a:bodyPr>
          <a:lstStyle/>
          <a:p>
            <a:pPr marL="12700" marR="5080">
              <a:lnSpc>
                <a:spcPct val="112000"/>
              </a:lnSpc>
              <a:spcBef>
                <a:spcPts val="25"/>
              </a:spcBef>
            </a:pPr>
            <a:endParaRPr spc="45" dirty="0"/>
          </a:p>
        </p:txBody>
      </p:sp>
      <p:sp>
        <p:nvSpPr>
          <p:cNvPr id="5" name="object 2"/>
          <p:cNvSpPr txBox="1">
            <a:spLocks noGrp="1"/>
          </p:cNvSpPr>
          <p:nvPr>
            <p:ph type="title"/>
            <p:custDataLst>
              <p:tags r:id="rId1"/>
            </p:custDataLst>
          </p:nvPr>
        </p:nvSpPr>
        <p:spPr>
          <a:xfrm>
            <a:off x="1035099" y="4511699"/>
            <a:ext cx="5252720" cy="873760"/>
          </a:xfrm>
          <a:prstGeom prst="rect">
            <a:avLst/>
          </a:prstGeom>
        </p:spPr>
        <p:txBody>
          <a:bodyPr vert="horz" wrap="square" lIns="0" tIns="12065" rIns="0" bIns="0" rtlCol="0">
            <a:spAutoFit/>
          </a:bodyPr>
          <a:p>
            <a:pPr marL="12700">
              <a:lnSpc>
                <a:spcPct val="100000"/>
              </a:lnSpc>
              <a:spcBef>
                <a:spcPts val="95"/>
              </a:spcBef>
            </a:pPr>
            <a:r>
              <a:rPr lang="en-US" sz="2800" spc="-335" dirty="0"/>
              <a:t>POSTER</a:t>
            </a:r>
            <a:r>
              <a:rPr sz="2800" spc="-335" dirty="0"/>
              <a:t> </a:t>
            </a:r>
            <a:r>
              <a:rPr lang="en-US" sz="2800" spc="-335" dirty="0"/>
              <a:t>BANTUAN HIDUP DASAR SAAT SALAT BERJAMAAH</a:t>
            </a:r>
            <a:endParaRPr lang="en-US" sz="2800" spc="-335" dirty="0"/>
          </a:p>
        </p:txBody>
      </p:sp>
    </p:spTree>
  </p:cSld>
  <p:clrMapOvr>
    <a:masterClrMapping/>
  </p:clrMapOvr>
</p:sld>
</file>

<file path=ppt/tags/tag1.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ags/tag4.xml><?xml version="1.0" encoding="utf-8"?>
<p:tagLst xmlns:p="http://schemas.openxmlformats.org/presentationml/2006/main">
  <p:tag name="KSO_WM_BEAUTIFY_FLAG" val=""/>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7122</Words>
  <Application>WPS Presentation</Application>
  <PresentationFormat>On-screen Show (4:3)</PresentationFormat>
  <Paragraphs>172</Paragraphs>
  <Slides>13</Slides>
  <Notes>0</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13</vt:i4>
      </vt:variant>
    </vt:vector>
  </HeadingPairs>
  <TitlesOfParts>
    <vt:vector size="26" baseType="lpstr">
      <vt:lpstr>Arial</vt:lpstr>
      <vt:lpstr>SimSun</vt:lpstr>
      <vt:lpstr>Wingdings</vt:lpstr>
      <vt:lpstr>Tahoma</vt:lpstr>
      <vt:lpstr>Arial</vt:lpstr>
      <vt:lpstr>Tahoma</vt:lpstr>
      <vt:lpstr>Calibri</vt:lpstr>
      <vt:lpstr>Courier New</vt:lpstr>
      <vt:lpstr>Lucida Sans Unicode</vt:lpstr>
      <vt:lpstr>Trebuchet MS</vt:lpstr>
      <vt:lpstr>Microsoft YaHei</vt:lpstr>
      <vt:lpstr>Arial Unicode MS</vt:lpstr>
      <vt:lpstr>Office Theme</vt:lpstr>
      <vt:lpstr>PowerPoint 演示文稿</vt:lpstr>
      <vt:lpstr>PowerPoint 演示文稿</vt:lpstr>
      <vt:lpstr>KATA PENGANTAR</vt:lpstr>
      <vt:lpstr>ISI</vt:lpstr>
      <vt:lpstr>PENDAHULUAN</vt:lpstr>
      <vt:lpstr>PENDAHULUAN</vt:lpstr>
      <vt:lpstr>PowerPoint 演示文稿</vt:lpstr>
      <vt:lpstr>PowerPoint 演示文稿</vt:lpstr>
      <vt:lpstr>POSTER BANTUAN HIDUP DASAR SAAT SALAT BERJAMAAH</vt:lpstr>
      <vt:lpstr>PowerPoint 演示文稿</vt:lpstr>
      <vt:lpstr>PowerPoint 演示文稿</vt:lpstr>
      <vt:lpstr>BHD saat Shalat Berjamaah</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BUKU SAKU JAMU</dc:title>
  <dc:creator>Tesia Aisyah Rahmania</dc:creator>
  <cp:keywords>DAFbW76i2R4,BABiA5I5KnQ</cp:keywords>
  <cp:lastModifiedBy>Nur Abdul Goni</cp:lastModifiedBy>
  <cp:revision>20</cp:revision>
  <dcterms:created xsi:type="dcterms:W3CDTF">2024-06-19T21:36:00Z</dcterms:created>
  <dcterms:modified xsi:type="dcterms:W3CDTF">2025-01-31T03:06:30Z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2023-02-26T04:00:00Z</vt:filetime>
  </property>
  <property fmtid="{D5CDD505-2E9C-101B-9397-08002B2CF9AE}" pid="3" name="Creator">
    <vt:lpwstr>Canva</vt:lpwstr>
  </property>
  <property fmtid="{D5CDD505-2E9C-101B-9397-08002B2CF9AE}" pid="4" name="LastSaved">
    <vt:filetime>2024-06-23T04:00:00Z</vt:filetime>
  </property>
  <property fmtid="{D5CDD505-2E9C-101B-9397-08002B2CF9AE}" pid="5" name="ICV">
    <vt:lpwstr>996950A8205A4E32B5ECDD88D585A4BF_13</vt:lpwstr>
  </property>
  <property fmtid="{D5CDD505-2E9C-101B-9397-08002B2CF9AE}" pid="6" name="KSOProductBuildVer">
    <vt:lpwstr>1033-12.2.0.19805</vt:lpwstr>
  </property>
</Properties>
</file>