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7"/>
  </p:notesMasterIdLst>
  <p:sldIdLst>
    <p:sldId id="256" r:id="rId2"/>
    <p:sldId id="313" r:id="rId3"/>
    <p:sldId id="314" r:id="rId4"/>
    <p:sldId id="257" r:id="rId5"/>
    <p:sldId id="315" r:id="rId6"/>
    <p:sldId id="316" r:id="rId7"/>
    <p:sldId id="321" r:id="rId8"/>
    <p:sldId id="323" r:id="rId9"/>
    <p:sldId id="324" r:id="rId10"/>
    <p:sldId id="325" r:id="rId11"/>
    <p:sldId id="326" r:id="rId12"/>
    <p:sldId id="327" r:id="rId13"/>
    <p:sldId id="329" r:id="rId14"/>
    <p:sldId id="330" r:id="rId15"/>
    <p:sldId id="331" r:id="rId16"/>
    <p:sldId id="332" r:id="rId17"/>
    <p:sldId id="333" r:id="rId18"/>
    <p:sldId id="335" r:id="rId19"/>
    <p:sldId id="336" r:id="rId20"/>
    <p:sldId id="339" r:id="rId21"/>
    <p:sldId id="277" r:id="rId22"/>
    <p:sldId id="275" r:id="rId23"/>
    <p:sldId id="278" r:id="rId24"/>
    <p:sldId id="284" r:id="rId25"/>
    <p:sldId id="28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</p:sldIdLst>
  <p:sldSz cx="9144000" cy="5143500" type="screen16x9"/>
  <p:notesSz cx="6858000" cy="9144000"/>
  <p:embeddedFontLst>
    <p:embeddedFont>
      <p:font typeface="Libre Franklin Medium" pitchFamily="2" charset="0"/>
      <p:regular r:id="rId38"/>
      <p:bold r:id="rId39"/>
      <p:italic r:id="rId40"/>
      <p:boldItalic r:id="rId41"/>
    </p:embeddedFont>
    <p:embeddedFont>
      <p:font typeface="Nunito Light" pitchFamily="2" charset="0"/>
      <p:regular r:id="rId42"/>
      <p:italic r:id="rId43"/>
    </p:embeddedFont>
    <p:embeddedFont>
      <p:font typeface="Work Sans" pitchFamily="2" charset="0"/>
      <p:regular r:id="rId44"/>
      <p:bold r:id="rId45"/>
      <p:italic r:id="rId46"/>
      <p:boldItalic r:id="rId47"/>
    </p:embeddedFont>
    <p:embeddedFont>
      <p:font typeface="Work Sans Light" pitchFamily="2" charset="0"/>
      <p:regular r:id="rId48"/>
      <p: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3300"/>
    <a:srgbClr val="B90310"/>
    <a:srgbClr val="F3EDE7"/>
    <a:srgbClr val="008000"/>
    <a:srgbClr val="800080"/>
    <a:srgbClr val="003399"/>
    <a:srgbClr val="89FC60"/>
    <a:srgbClr val="2B9D03"/>
    <a:srgbClr val="009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C34839-60F7-43A2-82AC-0C40FE7E4A68}">
  <a:tblStyle styleId="{3BC34839-60F7-43A2-82AC-0C40FE7E4A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74" autoAdjust="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outlineViewPr>
    <p:cViewPr>
      <p:scale>
        <a:sx n="33" d="100"/>
        <a:sy n="33" d="100"/>
      </p:scale>
      <p:origin x="0" y="-11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8CE05D-C8C8-4DE4-921B-D95C2D34D60D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281B12-06EA-4030-8436-2A1B11840C94}">
      <dgm:prSet/>
      <dgm:spPr/>
      <dgm:t>
        <a:bodyPr/>
        <a:lstStyle/>
        <a:p>
          <a:r>
            <a:rPr lang="id-ID" b="0" i="0"/>
            <a:t>berpikir kritis</a:t>
          </a:r>
          <a:r>
            <a:rPr lang="en-US" b="0" i="0"/>
            <a:t> (</a:t>
          </a:r>
          <a:r>
            <a:rPr lang="en-US" b="1" i="0"/>
            <a:t>c</a:t>
          </a:r>
          <a:r>
            <a:rPr lang="en-US" b="0" i="0"/>
            <a:t>ritical thinking)</a:t>
          </a:r>
          <a:endParaRPr lang="en-US"/>
        </a:p>
      </dgm:t>
    </dgm:pt>
    <dgm:pt modelId="{B7DF64DE-1D90-4A6C-A994-85ECCE63EB10}" type="parTrans" cxnId="{71637A40-9112-4D20-AA29-55070C9DF524}">
      <dgm:prSet/>
      <dgm:spPr/>
      <dgm:t>
        <a:bodyPr/>
        <a:lstStyle/>
        <a:p>
          <a:endParaRPr lang="en-US"/>
        </a:p>
      </dgm:t>
    </dgm:pt>
    <dgm:pt modelId="{DC2F519E-9C50-4E34-A3B7-31BEBC3F4D94}" type="sibTrans" cxnId="{71637A40-9112-4D20-AA29-55070C9DF524}">
      <dgm:prSet/>
      <dgm:spPr/>
      <dgm:t>
        <a:bodyPr/>
        <a:lstStyle/>
        <a:p>
          <a:endParaRPr lang="en-US"/>
        </a:p>
      </dgm:t>
    </dgm:pt>
    <dgm:pt modelId="{E666630A-79AA-449E-AFB5-326472C26F8C}">
      <dgm:prSet/>
      <dgm:spPr/>
      <dgm:t>
        <a:bodyPr/>
        <a:lstStyle/>
        <a:p>
          <a:r>
            <a:rPr lang="id-ID" b="0" i="0"/>
            <a:t>kreativitas dan inovatif</a:t>
          </a:r>
          <a:r>
            <a:rPr lang="en-US" b="0" i="0"/>
            <a:t> (</a:t>
          </a:r>
          <a:r>
            <a:rPr lang="en-US" b="1" i="0"/>
            <a:t>c</a:t>
          </a:r>
          <a:r>
            <a:rPr lang="en-US" b="0" i="0"/>
            <a:t>reative and innovative) </a:t>
          </a:r>
          <a:endParaRPr lang="en-US"/>
        </a:p>
      </dgm:t>
    </dgm:pt>
    <dgm:pt modelId="{EAED718E-2060-4BDE-A17D-5CCF5A28C567}" type="parTrans" cxnId="{D4276EE4-DD03-4395-9D75-B7E9FEF554FB}">
      <dgm:prSet/>
      <dgm:spPr/>
      <dgm:t>
        <a:bodyPr/>
        <a:lstStyle/>
        <a:p>
          <a:endParaRPr lang="en-US"/>
        </a:p>
      </dgm:t>
    </dgm:pt>
    <dgm:pt modelId="{47009299-0662-4116-B7CB-EE19B020E28F}" type="sibTrans" cxnId="{D4276EE4-DD03-4395-9D75-B7E9FEF554FB}">
      <dgm:prSet/>
      <dgm:spPr/>
      <dgm:t>
        <a:bodyPr/>
        <a:lstStyle/>
        <a:p>
          <a:endParaRPr lang="en-US"/>
        </a:p>
      </dgm:t>
    </dgm:pt>
    <dgm:pt modelId="{56355EC1-5B02-4DAC-B301-4A45CD1CDA31}">
      <dgm:prSet/>
      <dgm:spPr/>
      <dgm:t>
        <a:bodyPr/>
        <a:lstStyle/>
        <a:p>
          <a:r>
            <a:rPr lang="id-ID" b="0" i="0"/>
            <a:t>ketrampilan </a:t>
          </a:r>
          <a:r>
            <a:rPr lang="id-ID" b="1" i="0"/>
            <a:t>komunikasi</a:t>
          </a:r>
          <a:r>
            <a:rPr lang="en-US" b="1" i="0"/>
            <a:t> (communicative)</a:t>
          </a:r>
          <a:endParaRPr lang="en-US"/>
        </a:p>
      </dgm:t>
    </dgm:pt>
    <dgm:pt modelId="{755D94C7-34C5-467F-B5AA-8C71B9AB997D}" type="parTrans" cxnId="{92D94E0E-71CA-4D76-9450-8FDAA4BC5F2C}">
      <dgm:prSet/>
      <dgm:spPr/>
      <dgm:t>
        <a:bodyPr/>
        <a:lstStyle/>
        <a:p>
          <a:endParaRPr lang="en-US"/>
        </a:p>
      </dgm:t>
    </dgm:pt>
    <dgm:pt modelId="{7013C5A7-CD4F-4A7B-843E-8F564F64F52E}" type="sibTrans" cxnId="{92D94E0E-71CA-4D76-9450-8FDAA4BC5F2C}">
      <dgm:prSet/>
      <dgm:spPr/>
      <dgm:t>
        <a:bodyPr/>
        <a:lstStyle/>
        <a:p>
          <a:endParaRPr lang="en-US"/>
        </a:p>
      </dgm:t>
    </dgm:pt>
    <dgm:pt modelId="{FD3B785F-EB9D-4C29-BC77-6CA108D8B7DA}">
      <dgm:prSet/>
      <dgm:spPr/>
      <dgm:t>
        <a:bodyPr/>
        <a:lstStyle/>
        <a:p>
          <a:r>
            <a:rPr lang="id-ID" b="0" i="0"/>
            <a:t>bekerjasama dan kolaborasi</a:t>
          </a:r>
          <a:r>
            <a:rPr lang="en-US" b="0" i="0"/>
            <a:t> (</a:t>
          </a:r>
          <a:r>
            <a:rPr lang="en-US" b="1" i="0"/>
            <a:t>c</a:t>
          </a:r>
          <a:r>
            <a:rPr lang="en-US" b="0" i="0"/>
            <a:t>ollaborative)</a:t>
          </a:r>
          <a:endParaRPr lang="en-US"/>
        </a:p>
      </dgm:t>
    </dgm:pt>
    <dgm:pt modelId="{EC0498A1-8495-4D43-BFF6-3CA16EEE0D24}" type="parTrans" cxnId="{633E8FA2-5D73-40DC-8D9B-E79CA2B13DF9}">
      <dgm:prSet/>
      <dgm:spPr/>
      <dgm:t>
        <a:bodyPr/>
        <a:lstStyle/>
        <a:p>
          <a:endParaRPr lang="en-US"/>
        </a:p>
      </dgm:t>
    </dgm:pt>
    <dgm:pt modelId="{5CD71A45-962A-48D7-95EA-BD01AD566778}" type="sibTrans" cxnId="{633E8FA2-5D73-40DC-8D9B-E79CA2B13DF9}">
      <dgm:prSet/>
      <dgm:spPr/>
      <dgm:t>
        <a:bodyPr/>
        <a:lstStyle/>
        <a:p>
          <a:endParaRPr lang="en-US"/>
        </a:p>
      </dgm:t>
    </dgm:pt>
    <dgm:pt modelId="{BA860A4B-A979-4CB8-A79B-0396C3E4781D}">
      <dgm:prSet/>
      <dgm:spPr/>
      <dgm:t>
        <a:bodyPr/>
        <a:lstStyle/>
        <a:p>
          <a:r>
            <a:rPr lang="id-ID" b="0" i="0"/>
            <a:t>percaya diri </a:t>
          </a:r>
          <a:r>
            <a:rPr lang="en-US" b="0" i="0"/>
            <a:t>( </a:t>
          </a:r>
          <a:r>
            <a:rPr lang="en-US" b="1" i="0"/>
            <a:t>c</a:t>
          </a:r>
          <a:r>
            <a:rPr lang="en-US" b="0" i="0"/>
            <a:t>onvidence)</a:t>
          </a:r>
          <a:endParaRPr lang="en-US"/>
        </a:p>
      </dgm:t>
    </dgm:pt>
    <dgm:pt modelId="{02514DDA-429B-4FEB-B807-D14CAA4D62B4}" type="parTrans" cxnId="{55F3C539-7ED2-4ADC-8271-76759C583188}">
      <dgm:prSet/>
      <dgm:spPr/>
      <dgm:t>
        <a:bodyPr/>
        <a:lstStyle/>
        <a:p>
          <a:endParaRPr lang="en-US"/>
        </a:p>
      </dgm:t>
    </dgm:pt>
    <dgm:pt modelId="{DAF7C8A8-C351-40A9-A558-F3BDF193694A}" type="sibTrans" cxnId="{55F3C539-7ED2-4ADC-8271-76759C583188}">
      <dgm:prSet/>
      <dgm:spPr/>
      <dgm:t>
        <a:bodyPr/>
        <a:lstStyle/>
        <a:p>
          <a:endParaRPr lang="en-US"/>
        </a:p>
      </dgm:t>
    </dgm:pt>
    <dgm:pt modelId="{C95A8C52-60FB-4311-B843-E0705C60D3D9}" type="pres">
      <dgm:prSet presAssocID="{CE8CE05D-C8C8-4DE4-921B-D95C2D34D60D}" presName="diagram" presStyleCnt="0">
        <dgm:presLayoutVars>
          <dgm:dir/>
          <dgm:resizeHandles val="exact"/>
        </dgm:presLayoutVars>
      </dgm:prSet>
      <dgm:spPr/>
    </dgm:pt>
    <dgm:pt modelId="{BDF5B000-B659-4DED-B0E0-E029C85913F5}" type="pres">
      <dgm:prSet presAssocID="{AB281B12-06EA-4030-8436-2A1B11840C94}" presName="node" presStyleLbl="node1" presStyleIdx="0" presStyleCnt="5">
        <dgm:presLayoutVars>
          <dgm:bulletEnabled val="1"/>
        </dgm:presLayoutVars>
      </dgm:prSet>
      <dgm:spPr/>
    </dgm:pt>
    <dgm:pt modelId="{02146738-6899-4B01-89C7-27B4E4AAE12A}" type="pres">
      <dgm:prSet presAssocID="{DC2F519E-9C50-4E34-A3B7-31BEBC3F4D94}" presName="sibTrans" presStyleCnt="0"/>
      <dgm:spPr/>
    </dgm:pt>
    <dgm:pt modelId="{0BD5109F-1CC5-4624-B2EE-F92533F122B2}" type="pres">
      <dgm:prSet presAssocID="{E666630A-79AA-449E-AFB5-326472C26F8C}" presName="node" presStyleLbl="node1" presStyleIdx="1" presStyleCnt="5">
        <dgm:presLayoutVars>
          <dgm:bulletEnabled val="1"/>
        </dgm:presLayoutVars>
      </dgm:prSet>
      <dgm:spPr/>
    </dgm:pt>
    <dgm:pt modelId="{02A23907-B7EA-44E7-B88F-3534ECC23FB5}" type="pres">
      <dgm:prSet presAssocID="{47009299-0662-4116-B7CB-EE19B020E28F}" presName="sibTrans" presStyleCnt="0"/>
      <dgm:spPr/>
    </dgm:pt>
    <dgm:pt modelId="{72F3CAEB-EDBB-4E06-B1FE-D416C25A0C59}" type="pres">
      <dgm:prSet presAssocID="{56355EC1-5B02-4DAC-B301-4A45CD1CDA31}" presName="node" presStyleLbl="node1" presStyleIdx="2" presStyleCnt="5">
        <dgm:presLayoutVars>
          <dgm:bulletEnabled val="1"/>
        </dgm:presLayoutVars>
      </dgm:prSet>
      <dgm:spPr/>
    </dgm:pt>
    <dgm:pt modelId="{9468C4F5-8BEB-41FE-B193-A31B8471533C}" type="pres">
      <dgm:prSet presAssocID="{7013C5A7-CD4F-4A7B-843E-8F564F64F52E}" presName="sibTrans" presStyleCnt="0"/>
      <dgm:spPr/>
    </dgm:pt>
    <dgm:pt modelId="{51270493-89AA-4B19-86D6-717BD155E91F}" type="pres">
      <dgm:prSet presAssocID="{FD3B785F-EB9D-4C29-BC77-6CA108D8B7DA}" presName="node" presStyleLbl="node1" presStyleIdx="3" presStyleCnt="5">
        <dgm:presLayoutVars>
          <dgm:bulletEnabled val="1"/>
        </dgm:presLayoutVars>
      </dgm:prSet>
      <dgm:spPr/>
    </dgm:pt>
    <dgm:pt modelId="{0B490938-22BD-4CCC-89B1-2F1125B613CE}" type="pres">
      <dgm:prSet presAssocID="{5CD71A45-962A-48D7-95EA-BD01AD566778}" presName="sibTrans" presStyleCnt="0"/>
      <dgm:spPr/>
    </dgm:pt>
    <dgm:pt modelId="{2BBE1059-1171-46FF-848E-C60EDF6D9E91}" type="pres">
      <dgm:prSet presAssocID="{BA860A4B-A979-4CB8-A79B-0396C3E4781D}" presName="node" presStyleLbl="node1" presStyleIdx="4" presStyleCnt="5">
        <dgm:presLayoutVars>
          <dgm:bulletEnabled val="1"/>
        </dgm:presLayoutVars>
      </dgm:prSet>
      <dgm:spPr/>
    </dgm:pt>
  </dgm:ptLst>
  <dgm:cxnLst>
    <dgm:cxn modelId="{92D94E0E-71CA-4D76-9450-8FDAA4BC5F2C}" srcId="{CE8CE05D-C8C8-4DE4-921B-D95C2D34D60D}" destId="{56355EC1-5B02-4DAC-B301-4A45CD1CDA31}" srcOrd="2" destOrd="0" parTransId="{755D94C7-34C5-467F-B5AA-8C71B9AB997D}" sibTransId="{7013C5A7-CD4F-4A7B-843E-8F564F64F52E}"/>
    <dgm:cxn modelId="{EF486012-A924-4415-8330-2EC6FDCBDA92}" type="presOf" srcId="{AB281B12-06EA-4030-8436-2A1B11840C94}" destId="{BDF5B000-B659-4DED-B0E0-E029C85913F5}" srcOrd="0" destOrd="0" presId="urn:microsoft.com/office/officeart/2005/8/layout/default"/>
    <dgm:cxn modelId="{55F3C539-7ED2-4ADC-8271-76759C583188}" srcId="{CE8CE05D-C8C8-4DE4-921B-D95C2D34D60D}" destId="{BA860A4B-A979-4CB8-A79B-0396C3E4781D}" srcOrd="4" destOrd="0" parTransId="{02514DDA-429B-4FEB-B807-D14CAA4D62B4}" sibTransId="{DAF7C8A8-C351-40A9-A558-F3BDF193694A}"/>
    <dgm:cxn modelId="{71637A40-9112-4D20-AA29-55070C9DF524}" srcId="{CE8CE05D-C8C8-4DE4-921B-D95C2D34D60D}" destId="{AB281B12-06EA-4030-8436-2A1B11840C94}" srcOrd="0" destOrd="0" parTransId="{B7DF64DE-1D90-4A6C-A994-85ECCE63EB10}" sibTransId="{DC2F519E-9C50-4E34-A3B7-31BEBC3F4D94}"/>
    <dgm:cxn modelId="{B9DB7D5D-CA3B-45E6-B6B8-268341BC4E41}" type="presOf" srcId="{56355EC1-5B02-4DAC-B301-4A45CD1CDA31}" destId="{72F3CAEB-EDBB-4E06-B1FE-D416C25A0C59}" srcOrd="0" destOrd="0" presId="urn:microsoft.com/office/officeart/2005/8/layout/default"/>
    <dgm:cxn modelId="{757B7768-BDA9-4DF8-A131-C85559675846}" type="presOf" srcId="{BA860A4B-A979-4CB8-A79B-0396C3E4781D}" destId="{2BBE1059-1171-46FF-848E-C60EDF6D9E91}" srcOrd="0" destOrd="0" presId="urn:microsoft.com/office/officeart/2005/8/layout/default"/>
    <dgm:cxn modelId="{B262CF69-6D4E-4304-8032-4C38F4F815C2}" type="presOf" srcId="{E666630A-79AA-449E-AFB5-326472C26F8C}" destId="{0BD5109F-1CC5-4624-B2EE-F92533F122B2}" srcOrd="0" destOrd="0" presId="urn:microsoft.com/office/officeart/2005/8/layout/default"/>
    <dgm:cxn modelId="{D4287B8A-6A31-489D-AEF2-B8C388E545E2}" type="presOf" srcId="{FD3B785F-EB9D-4C29-BC77-6CA108D8B7DA}" destId="{51270493-89AA-4B19-86D6-717BD155E91F}" srcOrd="0" destOrd="0" presId="urn:microsoft.com/office/officeart/2005/8/layout/default"/>
    <dgm:cxn modelId="{76B3819F-B4E3-4D0B-B654-08A98FC6DD6C}" type="presOf" srcId="{CE8CE05D-C8C8-4DE4-921B-D95C2D34D60D}" destId="{C95A8C52-60FB-4311-B843-E0705C60D3D9}" srcOrd="0" destOrd="0" presId="urn:microsoft.com/office/officeart/2005/8/layout/default"/>
    <dgm:cxn modelId="{633E8FA2-5D73-40DC-8D9B-E79CA2B13DF9}" srcId="{CE8CE05D-C8C8-4DE4-921B-D95C2D34D60D}" destId="{FD3B785F-EB9D-4C29-BC77-6CA108D8B7DA}" srcOrd="3" destOrd="0" parTransId="{EC0498A1-8495-4D43-BFF6-3CA16EEE0D24}" sibTransId="{5CD71A45-962A-48D7-95EA-BD01AD566778}"/>
    <dgm:cxn modelId="{D4276EE4-DD03-4395-9D75-B7E9FEF554FB}" srcId="{CE8CE05D-C8C8-4DE4-921B-D95C2D34D60D}" destId="{E666630A-79AA-449E-AFB5-326472C26F8C}" srcOrd="1" destOrd="0" parTransId="{EAED718E-2060-4BDE-A17D-5CCF5A28C567}" sibTransId="{47009299-0662-4116-B7CB-EE19B020E28F}"/>
    <dgm:cxn modelId="{E395C349-2D48-40AE-B473-0E084830B5F9}" type="presParOf" srcId="{C95A8C52-60FB-4311-B843-E0705C60D3D9}" destId="{BDF5B000-B659-4DED-B0E0-E029C85913F5}" srcOrd="0" destOrd="0" presId="urn:microsoft.com/office/officeart/2005/8/layout/default"/>
    <dgm:cxn modelId="{F7E743E0-83C7-46BA-926D-B1442BE54EF9}" type="presParOf" srcId="{C95A8C52-60FB-4311-B843-E0705C60D3D9}" destId="{02146738-6899-4B01-89C7-27B4E4AAE12A}" srcOrd="1" destOrd="0" presId="urn:microsoft.com/office/officeart/2005/8/layout/default"/>
    <dgm:cxn modelId="{75605338-25E9-4631-93E8-326F17002ABF}" type="presParOf" srcId="{C95A8C52-60FB-4311-B843-E0705C60D3D9}" destId="{0BD5109F-1CC5-4624-B2EE-F92533F122B2}" srcOrd="2" destOrd="0" presId="urn:microsoft.com/office/officeart/2005/8/layout/default"/>
    <dgm:cxn modelId="{AF6A8E76-1987-473F-B916-5D4281CD787E}" type="presParOf" srcId="{C95A8C52-60FB-4311-B843-E0705C60D3D9}" destId="{02A23907-B7EA-44E7-B88F-3534ECC23FB5}" srcOrd="3" destOrd="0" presId="urn:microsoft.com/office/officeart/2005/8/layout/default"/>
    <dgm:cxn modelId="{CE7AA4FD-04EB-41D1-9F96-7BCAC3339FC8}" type="presParOf" srcId="{C95A8C52-60FB-4311-B843-E0705C60D3D9}" destId="{72F3CAEB-EDBB-4E06-B1FE-D416C25A0C59}" srcOrd="4" destOrd="0" presId="urn:microsoft.com/office/officeart/2005/8/layout/default"/>
    <dgm:cxn modelId="{F1250487-2F95-43FE-80D7-25AAADA319BB}" type="presParOf" srcId="{C95A8C52-60FB-4311-B843-E0705C60D3D9}" destId="{9468C4F5-8BEB-41FE-B193-A31B8471533C}" srcOrd="5" destOrd="0" presId="urn:microsoft.com/office/officeart/2005/8/layout/default"/>
    <dgm:cxn modelId="{7CEE7156-1FB7-4B7B-9692-D3F0DEA59C32}" type="presParOf" srcId="{C95A8C52-60FB-4311-B843-E0705C60D3D9}" destId="{51270493-89AA-4B19-86D6-717BD155E91F}" srcOrd="6" destOrd="0" presId="urn:microsoft.com/office/officeart/2005/8/layout/default"/>
    <dgm:cxn modelId="{EF810AF6-36E0-4939-8B06-FBB513BBB4BB}" type="presParOf" srcId="{C95A8C52-60FB-4311-B843-E0705C60D3D9}" destId="{0B490938-22BD-4CCC-89B1-2F1125B613CE}" srcOrd="7" destOrd="0" presId="urn:microsoft.com/office/officeart/2005/8/layout/default"/>
    <dgm:cxn modelId="{505897A6-CCE8-4C14-8785-9F01F609A38D}" type="presParOf" srcId="{C95A8C52-60FB-4311-B843-E0705C60D3D9}" destId="{2BBE1059-1171-46FF-848E-C60EDF6D9E9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7A19F5-04AB-4377-9007-9C2E70DD1BB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C2F0FA-CCF1-4A6D-948D-3575F0A5943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/>
            <a:t>Lama waktu pengamatan.</a:t>
          </a:r>
          <a:endParaRPr lang="en-US" dirty="0"/>
        </a:p>
      </dgm:t>
    </dgm:pt>
    <dgm:pt modelId="{499DB6CF-9341-4006-9D6A-653E43532F1E}" type="parTrans" cxnId="{A73F66EF-4C73-4815-931C-5C0EBBA53BBF}">
      <dgm:prSet/>
      <dgm:spPr/>
      <dgm:t>
        <a:bodyPr/>
        <a:lstStyle/>
        <a:p>
          <a:endParaRPr lang="en-US"/>
        </a:p>
      </dgm:t>
    </dgm:pt>
    <dgm:pt modelId="{364573F8-BAD9-423E-A751-6EE02B861BE3}" type="sibTrans" cxnId="{A73F66EF-4C73-4815-931C-5C0EBBA53BBF}">
      <dgm:prSet/>
      <dgm:spPr/>
      <dgm:t>
        <a:bodyPr/>
        <a:lstStyle/>
        <a:p>
          <a:endParaRPr lang="en-US"/>
        </a:p>
      </dgm:t>
    </dgm:pt>
    <dgm:pt modelId="{3BA4DA4B-6490-4BD8-A203-3A230D9CB0E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/>
            <a:t>K</a:t>
          </a:r>
          <a:r>
            <a:rPr lang="en-US"/>
            <a:t>ondisi </a:t>
          </a:r>
          <a:r>
            <a:rPr lang="id-ID"/>
            <a:t>pengamat</a:t>
          </a:r>
          <a:endParaRPr lang="en-US"/>
        </a:p>
      </dgm:t>
    </dgm:pt>
    <dgm:pt modelId="{8778A600-1E5A-4121-9A7B-687100D19FBF}" type="parTrans" cxnId="{5E0AA2B6-41E8-411E-8EB6-2E9F3F887E75}">
      <dgm:prSet/>
      <dgm:spPr/>
      <dgm:t>
        <a:bodyPr/>
        <a:lstStyle/>
        <a:p>
          <a:endParaRPr lang="en-US"/>
        </a:p>
      </dgm:t>
    </dgm:pt>
    <dgm:pt modelId="{A3A709CC-0A51-49C0-9FE3-E13FA1CA6298}" type="sibTrans" cxnId="{5E0AA2B6-41E8-411E-8EB6-2E9F3F887E75}">
      <dgm:prSet/>
      <dgm:spPr/>
      <dgm:t>
        <a:bodyPr/>
        <a:lstStyle/>
        <a:p>
          <a:endParaRPr lang="en-US"/>
        </a:p>
      </dgm:t>
    </dgm:pt>
    <dgm:pt modelId="{4EB31002-24BB-43C6-A18A-B27A77DC9A6E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Perumusan kegiatan-kegiatan spesifik yang diamati.</a:t>
          </a:r>
          <a:endParaRPr lang="en-US" dirty="0">
            <a:solidFill>
              <a:schemeClr val="tx1"/>
            </a:solidFill>
          </a:endParaRPr>
        </a:p>
      </dgm:t>
    </dgm:pt>
    <dgm:pt modelId="{3C1D6D1B-DAE7-4E55-B9D6-0CAD9A64B226}" type="parTrans" cxnId="{141564F1-BCE9-4BD9-81F2-0BC3EF7A2872}">
      <dgm:prSet/>
      <dgm:spPr/>
      <dgm:t>
        <a:bodyPr/>
        <a:lstStyle/>
        <a:p>
          <a:endParaRPr lang="en-US"/>
        </a:p>
      </dgm:t>
    </dgm:pt>
    <dgm:pt modelId="{2986333E-5335-451F-B1FA-7B6B69C839E1}" type="sibTrans" cxnId="{141564F1-BCE9-4BD9-81F2-0BC3EF7A2872}">
      <dgm:prSet/>
      <dgm:spPr/>
      <dgm:t>
        <a:bodyPr/>
        <a:lstStyle/>
        <a:p>
          <a:endParaRPr lang="en-US"/>
        </a:p>
      </dgm:t>
    </dgm:pt>
    <dgm:pt modelId="{03685A91-A595-4EE6-ABD2-0919D55CFDF8}">
      <dgm:prSet/>
      <dgm:spPr>
        <a:solidFill>
          <a:srgbClr val="92D050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Ruang lingkup pengamatan, apakah untuk satu orang atau satu keiompok.</a:t>
          </a:r>
          <a:endParaRPr lang="en-US" dirty="0">
            <a:solidFill>
              <a:schemeClr val="tx1"/>
            </a:solidFill>
          </a:endParaRPr>
        </a:p>
      </dgm:t>
    </dgm:pt>
    <dgm:pt modelId="{DCE20025-3FCC-444E-9F9C-C910E27DF7B0}" type="parTrans" cxnId="{BFEFA612-6606-4DB7-A7D3-E92977F88D7C}">
      <dgm:prSet/>
      <dgm:spPr/>
      <dgm:t>
        <a:bodyPr/>
        <a:lstStyle/>
        <a:p>
          <a:endParaRPr lang="en-US"/>
        </a:p>
      </dgm:t>
    </dgm:pt>
    <dgm:pt modelId="{02CC1C31-45A2-41EB-A668-A9EE060D394F}" type="sibTrans" cxnId="{BFEFA612-6606-4DB7-A7D3-E92977F88D7C}">
      <dgm:prSet/>
      <dgm:spPr/>
      <dgm:t>
        <a:bodyPr/>
        <a:lstStyle/>
        <a:p>
          <a:endParaRPr lang="en-US"/>
        </a:p>
      </dgm:t>
    </dgm:pt>
    <dgm:pt modelId="{02A4E6AE-B139-48E1-ABB0-681D404D001B}">
      <dgm:prSet/>
      <dgm:spPr>
        <a:solidFill>
          <a:srgbClr val="FFFF99"/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</a:rPr>
            <a:t>Alat </a:t>
          </a:r>
          <a:r>
            <a:rPr lang="id-ID" b="0" dirty="0">
              <a:solidFill>
                <a:schemeClr val="tx1"/>
              </a:solidFill>
            </a:rPr>
            <a:t>Bantu</a:t>
          </a:r>
          <a:endParaRPr lang="en-US" b="0" dirty="0">
            <a:solidFill>
              <a:schemeClr val="tx1"/>
            </a:solidFill>
          </a:endParaRPr>
        </a:p>
      </dgm:t>
    </dgm:pt>
    <dgm:pt modelId="{39906A83-BF0C-4D34-BFA1-A0928117310D}" type="parTrans" cxnId="{33827CBE-2DE2-4D80-9311-C7C8C6DD8702}">
      <dgm:prSet/>
      <dgm:spPr/>
      <dgm:t>
        <a:bodyPr/>
        <a:lstStyle/>
        <a:p>
          <a:endParaRPr lang="en-US"/>
        </a:p>
      </dgm:t>
    </dgm:pt>
    <dgm:pt modelId="{43172955-FC86-4F6B-B583-C3755D2E248F}" type="sibTrans" cxnId="{33827CBE-2DE2-4D80-9311-C7C8C6DD8702}">
      <dgm:prSet/>
      <dgm:spPr/>
      <dgm:t>
        <a:bodyPr/>
        <a:lstStyle/>
        <a:p>
          <a:endParaRPr lang="en-US"/>
        </a:p>
      </dgm:t>
    </dgm:pt>
    <dgm:pt modelId="{2F71E4E8-ACED-4A67-88DA-0F9BDCD66973}">
      <dgm:prSet/>
      <dgm:spPr>
        <a:solidFill>
          <a:srgbClr val="FF66FF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Apakah pengamat sudah cukup terlatih</a:t>
          </a:r>
          <a:r>
            <a:rPr lang="id-ID" dirty="0"/>
            <a:t>.</a:t>
          </a:r>
          <a:endParaRPr lang="en-US" dirty="0"/>
        </a:p>
      </dgm:t>
    </dgm:pt>
    <dgm:pt modelId="{2111FEF0-9AC8-44A3-92CA-FA8CC6ADFE42}" type="parTrans" cxnId="{5082ADFF-20F2-448C-BC4E-DEE16ABB1C90}">
      <dgm:prSet/>
      <dgm:spPr/>
      <dgm:t>
        <a:bodyPr/>
        <a:lstStyle/>
        <a:p>
          <a:endParaRPr lang="en-US"/>
        </a:p>
      </dgm:t>
    </dgm:pt>
    <dgm:pt modelId="{C9985082-9954-4F73-8DE4-ED874C2505B2}" type="sibTrans" cxnId="{5082ADFF-20F2-448C-BC4E-DEE16ABB1C90}">
      <dgm:prSet/>
      <dgm:spPr/>
      <dgm:t>
        <a:bodyPr/>
        <a:lstStyle/>
        <a:p>
          <a:endParaRPr lang="en-US"/>
        </a:p>
      </dgm:t>
    </dgm:pt>
    <dgm:pt modelId="{92F825D2-9EA1-437B-AB82-F3B80DAF90A5}">
      <dgm:prSet/>
      <dgm:spPr>
        <a:solidFill>
          <a:srgbClr val="FF0066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Interpretasi hasil pengamatan</a:t>
          </a:r>
          <a:endParaRPr lang="en-US" dirty="0">
            <a:solidFill>
              <a:schemeClr val="tx1"/>
            </a:solidFill>
          </a:endParaRPr>
        </a:p>
      </dgm:t>
    </dgm:pt>
    <dgm:pt modelId="{66D99F87-EAA3-4EE0-9F11-4721A11F475A}" type="parTrans" cxnId="{8E07B2BE-1C3F-42FA-9194-93AB7D57C254}">
      <dgm:prSet/>
      <dgm:spPr/>
      <dgm:t>
        <a:bodyPr/>
        <a:lstStyle/>
        <a:p>
          <a:endParaRPr lang="en-US"/>
        </a:p>
      </dgm:t>
    </dgm:pt>
    <dgm:pt modelId="{6AD06187-B6E8-4619-B7F1-64FF7E412041}" type="sibTrans" cxnId="{8E07B2BE-1C3F-42FA-9194-93AB7D57C254}">
      <dgm:prSet/>
      <dgm:spPr/>
      <dgm:t>
        <a:bodyPr/>
        <a:lstStyle/>
        <a:p>
          <a:endParaRPr lang="en-US"/>
        </a:p>
      </dgm:t>
    </dgm:pt>
    <dgm:pt modelId="{568623BC-F624-472A-BE2F-8C70B892CB77}" type="pres">
      <dgm:prSet presAssocID="{837A19F5-04AB-4377-9007-9C2E70DD1BBC}" presName="diagram" presStyleCnt="0">
        <dgm:presLayoutVars>
          <dgm:dir/>
          <dgm:resizeHandles val="exact"/>
        </dgm:presLayoutVars>
      </dgm:prSet>
      <dgm:spPr/>
    </dgm:pt>
    <dgm:pt modelId="{6E717DB1-B9B8-48A0-B5BA-2C7555DD4E10}" type="pres">
      <dgm:prSet presAssocID="{B2C2F0FA-CCF1-4A6D-948D-3575F0A5943B}" presName="node" presStyleLbl="node1" presStyleIdx="0" presStyleCnt="7">
        <dgm:presLayoutVars>
          <dgm:bulletEnabled val="1"/>
        </dgm:presLayoutVars>
      </dgm:prSet>
      <dgm:spPr/>
    </dgm:pt>
    <dgm:pt modelId="{E82B6293-B840-4536-A902-0BAF1B4EF8E9}" type="pres">
      <dgm:prSet presAssocID="{364573F8-BAD9-423E-A751-6EE02B861BE3}" presName="sibTrans" presStyleCnt="0"/>
      <dgm:spPr/>
    </dgm:pt>
    <dgm:pt modelId="{016D4713-385F-403A-89DB-A1BC2D4463DC}" type="pres">
      <dgm:prSet presAssocID="{3BA4DA4B-6490-4BD8-A203-3A230D9CB0E7}" presName="node" presStyleLbl="node1" presStyleIdx="1" presStyleCnt="7">
        <dgm:presLayoutVars>
          <dgm:bulletEnabled val="1"/>
        </dgm:presLayoutVars>
      </dgm:prSet>
      <dgm:spPr/>
    </dgm:pt>
    <dgm:pt modelId="{1E376BDC-2750-484D-B7F7-ED6440C4B234}" type="pres">
      <dgm:prSet presAssocID="{A3A709CC-0A51-49C0-9FE3-E13FA1CA6298}" presName="sibTrans" presStyleCnt="0"/>
      <dgm:spPr/>
    </dgm:pt>
    <dgm:pt modelId="{2AE5AE73-87A5-4F13-94FE-08D5754B069A}" type="pres">
      <dgm:prSet presAssocID="{4EB31002-24BB-43C6-A18A-B27A77DC9A6E}" presName="node" presStyleLbl="node1" presStyleIdx="2" presStyleCnt="7">
        <dgm:presLayoutVars>
          <dgm:bulletEnabled val="1"/>
        </dgm:presLayoutVars>
      </dgm:prSet>
      <dgm:spPr/>
    </dgm:pt>
    <dgm:pt modelId="{C902BC3C-C8D8-4B90-8B7A-4043E8655EAC}" type="pres">
      <dgm:prSet presAssocID="{2986333E-5335-451F-B1FA-7B6B69C839E1}" presName="sibTrans" presStyleCnt="0"/>
      <dgm:spPr/>
    </dgm:pt>
    <dgm:pt modelId="{248B3A80-3E71-4D97-98C7-F408CF155E6C}" type="pres">
      <dgm:prSet presAssocID="{03685A91-A595-4EE6-ABD2-0919D55CFDF8}" presName="node" presStyleLbl="node1" presStyleIdx="3" presStyleCnt="7">
        <dgm:presLayoutVars>
          <dgm:bulletEnabled val="1"/>
        </dgm:presLayoutVars>
      </dgm:prSet>
      <dgm:spPr/>
    </dgm:pt>
    <dgm:pt modelId="{5EEE993A-C8DF-4C01-B9A9-2CB1056D6F02}" type="pres">
      <dgm:prSet presAssocID="{02CC1C31-45A2-41EB-A668-A9EE060D394F}" presName="sibTrans" presStyleCnt="0"/>
      <dgm:spPr/>
    </dgm:pt>
    <dgm:pt modelId="{7792A188-9B8E-471C-99AF-53B67EA4EA0B}" type="pres">
      <dgm:prSet presAssocID="{02A4E6AE-B139-48E1-ABB0-681D404D001B}" presName="node" presStyleLbl="node1" presStyleIdx="4" presStyleCnt="7">
        <dgm:presLayoutVars>
          <dgm:bulletEnabled val="1"/>
        </dgm:presLayoutVars>
      </dgm:prSet>
      <dgm:spPr/>
    </dgm:pt>
    <dgm:pt modelId="{1F260D84-0074-4A3C-B929-16695A16392B}" type="pres">
      <dgm:prSet presAssocID="{43172955-FC86-4F6B-B583-C3755D2E248F}" presName="sibTrans" presStyleCnt="0"/>
      <dgm:spPr/>
    </dgm:pt>
    <dgm:pt modelId="{7D1C7836-F62E-4B0F-A9CB-0B3216DF4070}" type="pres">
      <dgm:prSet presAssocID="{2F71E4E8-ACED-4A67-88DA-0F9BDCD66973}" presName="node" presStyleLbl="node1" presStyleIdx="5" presStyleCnt="7">
        <dgm:presLayoutVars>
          <dgm:bulletEnabled val="1"/>
        </dgm:presLayoutVars>
      </dgm:prSet>
      <dgm:spPr/>
    </dgm:pt>
    <dgm:pt modelId="{0AEA1689-01C6-4267-9569-957E146DF3DB}" type="pres">
      <dgm:prSet presAssocID="{C9985082-9954-4F73-8DE4-ED874C2505B2}" presName="sibTrans" presStyleCnt="0"/>
      <dgm:spPr/>
    </dgm:pt>
    <dgm:pt modelId="{BBCB81D5-57FF-467D-9D4F-E68D22333402}" type="pres">
      <dgm:prSet presAssocID="{92F825D2-9EA1-437B-AB82-F3B80DAF90A5}" presName="node" presStyleLbl="node1" presStyleIdx="6" presStyleCnt="7">
        <dgm:presLayoutVars>
          <dgm:bulletEnabled val="1"/>
        </dgm:presLayoutVars>
      </dgm:prSet>
      <dgm:spPr/>
    </dgm:pt>
  </dgm:ptLst>
  <dgm:cxnLst>
    <dgm:cxn modelId="{B9D59412-858F-4795-A44F-AE6E0476FAE6}" type="presOf" srcId="{03685A91-A595-4EE6-ABD2-0919D55CFDF8}" destId="{248B3A80-3E71-4D97-98C7-F408CF155E6C}" srcOrd="0" destOrd="0" presId="urn:microsoft.com/office/officeart/2005/8/layout/default"/>
    <dgm:cxn modelId="{BFEFA612-6606-4DB7-A7D3-E92977F88D7C}" srcId="{837A19F5-04AB-4377-9007-9C2E70DD1BBC}" destId="{03685A91-A595-4EE6-ABD2-0919D55CFDF8}" srcOrd="3" destOrd="0" parTransId="{DCE20025-3FCC-444E-9F9C-C910E27DF7B0}" sibTransId="{02CC1C31-45A2-41EB-A668-A9EE060D394F}"/>
    <dgm:cxn modelId="{FFCC9C3B-89B0-428B-904B-16752E94A990}" type="presOf" srcId="{3BA4DA4B-6490-4BD8-A203-3A230D9CB0E7}" destId="{016D4713-385F-403A-89DB-A1BC2D4463DC}" srcOrd="0" destOrd="0" presId="urn:microsoft.com/office/officeart/2005/8/layout/default"/>
    <dgm:cxn modelId="{126B437A-16D6-4649-8AFC-4E33AB6F3671}" type="presOf" srcId="{B2C2F0FA-CCF1-4A6D-948D-3575F0A5943B}" destId="{6E717DB1-B9B8-48A0-B5BA-2C7555DD4E10}" srcOrd="0" destOrd="0" presId="urn:microsoft.com/office/officeart/2005/8/layout/default"/>
    <dgm:cxn modelId="{AA86A5A2-613D-4F38-964A-1CF990D9E5AF}" type="presOf" srcId="{4EB31002-24BB-43C6-A18A-B27A77DC9A6E}" destId="{2AE5AE73-87A5-4F13-94FE-08D5754B069A}" srcOrd="0" destOrd="0" presId="urn:microsoft.com/office/officeart/2005/8/layout/default"/>
    <dgm:cxn modelId="{8932F3A8-5632-4084-8E1A-43186FE00043}" type="presOf" srcId="{2F71E4E8-ACED-4A67-88DA-0F9BDCD66973}" destId="{7D1C7836-F62E-4B0F-A9CB-0B3216DF4070}" srcOrd="0" destOrd="0" presId="urn:microsoft.com/office/officeart/2005/8/layout/default"/>
    <dgm:cxn modelId="{B750B2B3-E316-4EF0-9272-6375EC01B2D3}" type="presOf" srcId="{02A4E6AE-B139-48E1-ABB0-681D404D001B}" destId="{7792A188-9B8E-471C-99AF-53B67EA4EA0B}" srcOrd="0" destOrd="0" presId="urn:microsoft.com/office/officeart/2005/8/layout/default"/>
    <dgm:cxn modelId="{5E0AA2B6-41E8-411E-8EB6-2E9F3F887E75}" srcId="{837A19F5-04AB-4377-9007-9C2E70DD1BBC}" destId="{3BA4DA4B-6490-4BD8-A203-3A230D9CB0E7}" srcOrd="1" destOrd="0" parTransId="{8778A600-1E5A-4121-9A7B-687100D19FBF}" sibTransId="{A3A709CC-0A51-49C0-9FE3-E13FA1CA6298}"/>
    <dgm:cxn modelId="{33827CBE-2DE2-4D80-9311-C7C8C6DD8702}" srcId="{837A19F5-04AB-4377-9007-9C2E70DD1BBC}" destId="{02A4E6AE-B139-48E1-ABB0-681D404D001B}" srcOrd="4" destOrd="0" parTransId="{39906A83-BF0C-4D34-BFA1-A0928117310D}" sibTransId="{43172955-FC86-4F6B-B583-C3755D2E248F}"/>
    <dgm:cxn modelId="{8E07B2BE-1C3F-42FA-9194-93AB7D57C254}" srcId="{837A19F5-04AB-4377-9007-9C2E70DD1BBC}" destId="{92F825D2-9EA1-437B-AB82-F3B80DAF90A5}" srcOrd="6" destOrd="0" parTransId="{66D99F87-EAA3-4EE0-9F11-4721A11F475A}" sibTransId="{6AD06187-B6E8-4619-B7F1-64FF7E412041}"/>
    <dgm:cxn modelId="{A73F66EF-4C73-4815-931C-5C0EBBA53BBF}" srcId="{837A19F5-04AB-4377-9007-9C2E70DD1BBC}" destId="{B2C2F0FA-CCF1-4A6D-948D-3575F0A5943B}" srcOrd="0" destOrd="0" parTransId="{499DB6CF-9341-4006-9D6A-653E43532F1E}" sibTransId="{364573F8-BAD9-423E-A751-6EE02B861BE3}"/>
    <dgm:cxn modelId="{141564F1-BCE9-4BD9-81F2-0BC3EF7A2872}" srcId="{837A19F5-04AB-4377-9007-9C2E70DD1BBC}" destId="{4EB31002-24BB-43C6-A18A-B27A77DC9A6E}" srcOrd="2" destOrd="0" parTransId="{3C1D6D1B-DAE7-4E55-B9D6-0CAD9A64B226}" sibTransId="{2986333E-5335-451F-B1FA-7B6B69C839E1}"/>
    <dgm:cxn modelId="{A2D8F0F1-5127-43B4-8CD4-9E7A2F9008AC}" type="presOf" srcId="{92F825D2-9EA1-437B-AB82-F3B80DAF90A5}" destId="{BBCB81D5-57FF-467D-9D4F-E68D22333402}" srcOrd="0" destOrd="0" presId="urn:microsoft.com/office/officeart/2005/8/layout/default"/>
    <dgm:cxn modelId="{9FCF55F9-2376-45D0-A504-DCCEB45164D4}" type="presOf" srcId="{837A19F5-04AB-4377-9007-9C2E70DD1BBC}" destId="{568623BC-F624-472A-BE2F-8C70B892CB77}" srcOrd="0" destOrd="0" presId="urn:microsoft.com/office/officeart/2005/8/layout/default"/>
    <dgm:cxn modelId="{5082ADFF-20F2-448C-BC4E-DEE16ABB1C90}" srcId="{837A19F5-04AB-4377-9007-9C2E70DD1BBC}" destId="{2F71E4E8-ACED-4A67-88DA-0F9BDCD66973}" srcOrd="5" destOrd="0" parTransId="{2111FEF0-9AC8-44A3-92CA-FA8CC6ADFE42}" sibTransId="{C9985082-9954-4F73-8DE4-ED874C2505B2}"/>
    <dgm:cxn modelId="{3E85814F-8B2F-4ED9-8499-F5FFA7D39A14}" type="presParOf" srcId="{568623BC-F624-472A-BE2F-8C70B892CB77}" destId="{6E717DB1-B9B8-48A0-B5BA-2C7555DD4E10}" srcOrd="0" destOrd="0" presId="urn:microsoft.com/office/officeart/2005/8/layout/default"/>
    <dgm:cxn modelId="{A3D49FF4-0AFD-4EC4-A80A-79D3BD350AA6}" type="presParOf" srcId="{568623BC-F624-472A-BE2F-8C70B892CB77}" destId="{E82B6293-B840-4536-A902-0BAF1B4EF8E9}" srcOrd="1" destOrd="0" presId="urn:microsoft.com/office/officeart/2005/8/layout/default"/>
    <dgm:cxn modelId="{34918EB4-DCEE-4E49-AC3B-8EE3831444F4}" type="presParOf" srcId="{568623BC-F624-472A-BE2F-8C70B892CB77}" destId="{016D4713-385F-403A-89DB-A1BC2D4463DC}" srcOrd="2" destOrd="0" presId="urn:microsoft.com/office/officeart/2005/8/layout/default"/>
    <dgm:cxn modelId="{9E5AA32C-D4D4-4AEF-A289-644AF3776DC0}" type="presParOf" srcId="{568623BC-F624-472A-BE2F-8C70B892CB77}" destId="{1E376BDC-2750-484D-B7F7-ED6440C4B234}" srcOrd="3" destOrd="0" presId="urn:microsoft.com/office/officeart/2005/8/layout/default"/>
    <dgm:cxn modelId="{C74DB413-E225-4B27-9AEF-083295A68B9D}" type="presParOf" srcId="{568623BC-F624-472A-BE2F-8C70B892CB77}" destId="{2AE5AE73-87A5-4F13-94FE-08D5754B069A}" srcOrd="4" destOrd="0" presId="urn:microsoft.com/office/officeart/2005/8/layout/default"/>
    <dgm:cxn modelId="{895C83AC-C0BB-45D8-A71A-EC016B7566DE}" type="presParOf" srcId="{568623BC-F624-472A-BE2F-8C70B892CB77}" destId="{C902BC3C-C8D8-4B90-8B7A-4043E8655EAC}" srcOrd="5" destOrd="0" presId="urn:microsoft.com/office/officeart/2005/8/layout/default"/>
    <dgm:cxn modelId="{CD545C34-6795-4F9C-9F39-10FAB98D5CD8}" type="presParOf" srcId="{568623BC-F624-472A-BE2F-8C70B892CB77}" destId="{248B3A80-3E71-4D97-98C7-F408CF155E6C}" srcOrd="6" destOrd="0" presId="urn:microsoft.com/office/officeart/2005/8/layout/default"/>
    <dgm:cxn modelId="{8996BC09-DA04-4E5B-A71D-4E8BF31F080C}" type="presParOf" srcId="{568623BC-F624-472A-BE2F-8C70B892CB77}" destId="{5EEE993A-C8DF-4C01-B9A9-2CB1056D6F02}" srcOrd="7" destOrd="0" presId="urn:microsoft.com/office/officeart/2005/8/layout/default"/>
    <dgm:cxn modelId="{D261FFE6-98CA-4F06-85C9-46A8BB7B3E5D}" type="presParOf" srcId="{568623BC-F624-472A-BE2F-8C70B892CB77}" destId="{7792A188-9B8E-471C-99AF-53B67EA4EA0B}" srcOrd="8" destOrd="0" presId="urn:microsoft.com/office/officeart/2005/8/layout/default"/>
    <dgm:cxn modelId="{69C73ED9-F26D-4F50-865A-65294D1F494B}" type="presParOf" srcId="{568623BC-F624-472A-BE2F-8C70B892CB77}" destId="{1F260D84-0074-4A3C-B929-16695A16392B}" srcOrd="9" destOrd="0" presId="urn:microsoft.com/office/officeart/2005/8/layout/default"/>
    <dgm:cxn modelId="{65EC7748-A525-49C2-A293-AC3FF2BBC75E}" type="presParOf" srcId="{568623BC-F624-472A-BE2F-8C70B892CB77}" destId="{7D1C7836-F62E-4B0F-A9CB-0B3216DF4070}" srcOrd="10" destOrd="0" presId="urn:microsoft.com/office/officeart/2005/8/layout/default"/>
    <dgm:cxn modelId="{82B034F3-009E-4FA4-9F38-B288C8C0363C}" type="presParOf" srcId="{568623BC-F624-472A-BE2F-8C70B892CB77}" destId="{0AEA1689-01C6-4267-9569-957E146DF3DB}" srcOrd="11" destOrd="0" presId="urn:microsoft.com/office/officeart/2005/8/layout/default"/>
    <dgm:cxn modelId="{570B57E7-8E41-4066-819D-03A2DB859B69}" type="presParOf" srcId="{568623BC-F624-472A-BE2F-8C70B892CB77}" destId="{BBCB81D5-57FF-467D-9D4F-E68D2233340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499A30-D267-49B6-A49D-639C4E512485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6024C5-6377-4C91-AB38-F2C79907147B}">
      <dgm:prSet custT="1"/>
      <dgm:spPr/>
      <dgm:t>
        <a:bodyPr/>
        <a:lstStyle/>
        <a:p>
          <a:r>
            <a:rPr lang="id-ID" sz="1600" dirty="0">
              <a:solidFill>
                <a:schemeClr val="tx1"/>
              </a:solidFill>
            </a:rPr>
            <a:t>Teliti dan sist</a:t>
          </a:r>
          <a:r>
            <a:rPr lang="en-US" sz="1600" dirty="0">
              <a:solidFill>
                <a:schemeClr val="tx1"/>
              </a:solidFill>
            </a:rPr>
            <a:t>e</a:t>
          </a:r>
          <a:r>
            <a:rPr lang="id-ID" sz="1600" dirty="0">
              <a:solidFill>
                <a:schemeClr val="tx1"/>
              </a:solidFill>
            </a:rPr>
            <a:t>matis</a:t>
          </a:r>
          <a:endParaRPr lang="en-US" sz="1600" dirty="0">
            <a:solidFill>
              <a:schemeClr val="tx1"/>
            </a:solidFill>
          </a:endParaRPr>
        </a:p>
      </dgm:t>
    </dgm:pt>
    <dgm:pt modelId="{F56EF9FD-A034-49BA-AF78-622E4ABED1FD}" type="parTrans" cxnId="{40FD38A1-1C1B-462B-BE1F-9A77D6FF840E}">
      <dgm:prSet/>
      <dgm:spPr/>
      <dgm:t>
        <a:bodyPr/>
        <a:lstStyle/>
        <a:p>
          <a:endParaRPr lang="en-US"/>
        </a:p>
      </dgm:t>
    </dgm:pt>
    <dgm:pt modelId="{3D7ACC34-3725-4B42-B6BB-C5E381A66E36}" type="sibTrans" cxnId="{40FD38A1-1C1B-462B-BE1F-9A77D6FF840E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endParaRPr lang="en-US"/>
        </a:p>
      </dgm:t>
    </dgm:pt>
    <dgm:pt modelId="{71B2AAE8-4BB2-4791-AC89-7BC0BCFA596C}">
      <dgm:prSet custT="1"/>
      <dgm:spPr/>
      <dgm:t>
        <a:bodyPr/>
        <a:lstStyle/>
        <a:p>
          <a:pPr algn="l"/>
          <a:r>
            <a:rPr lang="id-ID" sz="1600" b="0" dirty="0">
              <a:solidFill>
                <a:schemeClr val="tx1"/>
              </a:solidFill>
            </a:rPr>
            <a:t>Pengamat menyadari keselurahan dari apa yang diamatinya</a:t>
          </a:r>
          <a:endParaRPr lang="en-US" sz="1600" b="0" dirty="0">
            <a:solidFill>
              <a:schemeClr val="tx1"/>
            </a:solidFill>
          </a:endParaRPr>
        </a:p>
      </dgm:t>
    </dgm:pt>
    <dgm:pt modelId="{4C757EC3-EB95-4E7C-82CF-F663AC808B6E}" type="parTrans" cxnId="{801C1B30-4BC1-4ABF-AE51-E5A7260DD799}">
      <dgm:prSet/>
      <dgm:spPr/>
      <dgm:t>
        <a:bodyPr/>
        <a:lstStyle/>
        <a:p>
          <a:endParaRPr lang="en-US"/>
        </a:p>
      </dgm:t>
    </dgm:pt>
    <dgm:pt modelId="{A7790E7E-8145-41C9-8543-56C51EFB4F86}" type="sibTrans" cxnId="{801C1B30-4BC1-4ABF-AE51-E5A7260DD799}">
      <dgm:prSet/>
      <dgm:spPr>
        <a:solidFill>
          <a:srgbClr val="FF66FF">
            <a:alpha val="90000"/>
          </a:srgbClr>
        </a:solidFill>
      </dgm:spPr>
      <dgm:t>
        <a:bodyPr/>
        <a:lstStyle/>
        <a:p>
          <a:endParaRPr lang="en-US"/>
        </a:p>
      </dgm:t>
    </dgm:pt>
    <dgm:pt modelId="{09CE58F8-0EAE-4C0F-B2FD-74D9F0B9D9DC}">
      <dgm:prSet custT="1"/>
      <dgm:spPr/>
      <dgm:t>
        <a:bodyPr/>
        <a:lstStyle/>
        <a:p>
          <a:r>
            <a:rPr lang="id-ID" sz="1600" dirty="0">
              <a:solidFill>
                <a:schemeClr val="tx1"/>
              </a:solidFill>
            </a:rPr>
            <a:t>Mengamati faka-fakta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id-ID" sz="1600" dirty="0">
              <a:solidFill>
                <a:schemeClr val="tx1"/>
              </a:solidFill>
            </a:rPr>
            <a:t>dan membuat tafsirannya  </a:t>
          </a:r>
          <a:endParaRPr lang="en-US" sz="1600" dirty="0">
            <a:solidFill>
              <a:schemeClr val="tx1"/>
            </a:solidFill>
          </a:endParaRPr>
        </a:p>
      </dgm:t>
    </dgm:pt>
    <dgm:pt modelId="{E66B2D8C-395E-4403-9C56-01F63F682581}" type="parTrans" cxnId="{79816ED3-7588-44AC-B897-54009629CBDD}">
      <dgm:prSet/>
      <dgm:spPr/>
      <dgm:t>
        <a:bodyPr/>
        <a:lstStyle/>
        <a:p>
          <a:endParaRPr lang="en-US"/>
        </a:p>
      </dgm:t>
    </dgm:pt>
    <dgm:pt modelId="{A3DB7FD5-21C8-4518-8AF0-9F1E2B0BDC19}" type="sibTrans" cxnId="{79816ED3-7588-44AC-B897-54009629CBDD}">
      <dgm:prSet/>
      <dgm:spPr>
        <a:solidFill>
          <a:srgbClr val="00B0F0">
            <a:alpha val="90000"/>
          </a:srgbClr>
        </a:solidFill>
      </dgm:spPr>
      <dgm:t>
        <a:bodyPr/>
        <a:lstStyle/>
        <a:p>
          <a:endParaRPr lang="en-US"/>
        </a:p>
      </dgm:t>
    </dgm:pt>
    <dgm:pt modelId="{CE3F1DEA-E230-4158-B89E-89ED328D52F3}">
      <dgm:prSet custT="1"/>
      <dgm:spPr/>
      <dgm:t>
        <a:bodyPr/>
        <a:lstStyle/>
        <a:p>
          <a:r>
            <a:rPr lang="id-ID" sz="1600" dirty="0">
              <a:solidFill>
                <a:schemeClr val="tx1"/>
              </a:solidFill>
            </a:rPr>
            <a:t>Pengamat bersikap ob</a:t>
          </a:r>
          <a:r>
            <a:rPr lang="en-US" sz="1600" dirty="0">
              <a:solidFill>
                <a:schemeClr val="tx1"/>
              </a:solidFill>
            </a:rPr>
            <a:t>j</a:t>
          </a:r>
          <a:r>
            <a:rPr lang="id-ID" sz="1600" dirty="0">
              <a:solidFill>
                <a:schemeClr val="tx1"/>
              </a:solidFill>
            </a:rPr>
            <a:t>ektif. </a:t>
          </a:r>
          <a:endParaRPr lang="en-US" sz="1600" dirty="0">
            <a:solidFill>
              <a:schemeClr val="tx1"/>
            </a:solidFill>
          </a:endParaRPr>
        </a:p>
      </dgm:t>
    </dgm:pt>
    <dgm:pt modelId="{206CCDDC-D0EC-4AC1-B628-AEFF04A69ADF}" type="parTrans" cxnId="{4D9DA9AE-FD59-469A-A791-310F42920B46}">
      <dgm:prSet/>
      <dgm:spPr/>
      <dgm:t>
        <a:bodyPr/>
        <a:lstStyle/>
        <a:p>
          <a:endParaRPr lang="en-US"/>
        </a:p>
      </dgm:t>
    </dgm:pt>
    <dgm:pt modelId="{60AAA439-3895-4B83-AE85-E02C6BCED66D}" type="sibTrans" cxnId="{4D9DA9AE-FD59-469A-A791-310F42920B46}">
      <dgm:prSet/>
      <dgm:spPr>
        <a:solidFill>
          <a:srgbClr val="00B050">
            <a:alpha val="90000"/>
          </a:srgbClr>
        </a:solidFill>
      </dgm:spPr>
      <dgm:t>
        <a:bodyPr/>
        <a:lstStyle/>
        <a:p>
          <a:endParaRPr lang="en-US"/>
        </a:p>
      </dgm:t>
    </dgm:pt>
    <dgm:pt modelId="{DB3F17A3-9893-4F30-8D1A-46D4172662EA}">
      <dgm:prSet custT="1"/>
      <dgm:spPr/>
      <dgm:t>
        <a:bodyPr/>
        <a:lstStyle/>
        <a:p>
          <a:pPr algn="l"/>
          <a:r>
            <a:rPr lang="id-ID" sz="1600" dirty="0">
              <a:solidFill>
                <a:schemeClr val="tx1"/>
              </a:solidFill>
            </a:rPr>
            <a:t>Pengamatan dicek dan diperkuat, dengan mengulanginya, atau membandingkannya dengan  catatan pengamat lain </a:t>
          </a:r>
          <a:endParaRPr lang="en-US" sz="1600" dirty="0">
            <a:solidFill>
              <a:schemeClr val="tx1"/>
            </a:solidFill>
          </a:endParaRPr>
        </a:p>
      </dgm:t>
    </dgm:pt>
    <dgm:pt modelId="{A797EC15-3821-4680-9B08-C2083704EC47}" type="parTrans" cxnId="{824FEA06-1C41-4FC2-8600-F5237CFEC15F}">
      <dgm:prSet/>
      <dgm:spPr/>
      <dgm:t>
        <a:bodyPr/>
        <a:lstStyle/>
        <a:p>
          <a:endParaRPr lang="en-US"/>
        </a:p>
      </dgm:t>
    </dgm:pt>
    <dgm:pt modelId="{CF87F3F6-348E-417B-8EDC-089DE8516683}" type="sibTrans" cxnId="{824FEA06-1C41-4FC2-8600-F5237CFEC15F}">
      <dgm:prSet/>
      <dgm:spPr/>
      <dgm:t>
        <a:bodyPr/>
        <a:lstStyle/>
        <a:p>
          <a:endParaRPr lang="en-US"/>
        </a:p>
      </dgm:t>
    </dgm:pt>
    <dgm:pt modelId="{8F7957CE-85CE-41D6-8E4E-9EBEC982FFFE}" type="pres">
      <dgm:prSet presAssocID="{B0499A30-D267-49B6-A49D-639C4E512485}" presName="outerComposite" presStyleCnt="0">
        <dgm:presLayoutVars>
          <dgm:chMax val="5"/>
          <dgm:dir/>
          <dgm:resizeHandles val="exact"/>
        </dgm:presLayoutVars>
      </dgm:prSet>
      <dgm:spPr/>
    </dgm:pt>
    <dgm:pt modelId="{A0C7900F-ADB5-4410-88F8-381F4884DBBC}" type="pres">
      <dgm:prSet presAssocID="{B0499A30-D267-49B6-A49D-639C4E512485}" presName="dummyMaxCanvas" presStyleCnt="0">
        <dgm:presLayoutVars/>
      </dgm:prSet>
      <dgm:spPr/>
    </dgm:pt>
    <dgm:pt modelId="{A3AC08A5-B34B-412C-B3F4-BD709B0791AB}" type="pres">
      <dgm:prSet presAssocID="{B0499A30-D267-49B6-A49D-639C4E512485}" presName="FiveNodes_1" presStyleLbl="node1" presStyleIdx="0" presStyleCnt="5">
        <dgm:presLayoutVars>
          <dgm:bulletEnabled val="1"/>
        </dgm:presLayoutVars>
      </dgm:prSet>
      <dgm:spPr/>
    </dgm:pt>
    <dgm:pt modelId="{8A4A632F-2FB6-40C8-A399-22D7A86E19DC}" type="pres">
      <dgm:prSet presAssocID="{B0499A30-D267-49B6-A49D-639C4E512485}" presName="FiveNodes_2" presStyleLbl="node1" presStyleIdx="1" presStyleCnt="5" custScaleX="103272" custScaleY="106693">
        <dgm:presLayoutVars>
          <dgm:bulletEnabled val="1"/>
        </dgm:presLayoutVars>
      </dgm:prSet>
      <dgm:spPr/>
    </dgm:pt>
    <dgm:pt modelId="{6C69EEC8-E36B-4EAA-9CEA-E2CE294B305C}" type="pres">
      <dgm:prSet presAssocID="{B0499A30-D267-49B6-A49D-639C4E512485}" presName="FiveNodes_3" presStyleLbl="node1" presStyleIdx="2" presStyleCnt="5">
        <dgm:presLayoutVars>
          <dgm:bulletEnabled val="1"/>
        </dgm:presLayoutVars>
      </dgm:prSet>
      <dgm:spPr/>
    </dgm:pt>
    <dgm:pt modelId="{C594F058-C53C-4D08-83E3-9CF52982DC3C}" type="pres">
      <dgm:prSet presAssocID="{B0499A30-D267-49B6-A49D-639C4E512485}" presName="FiveNodes_4" presStyleLbl="node1" presStyleIdx="3" presStyleCnt="5">
        <dgm:presLayoutVars>
          <dgm:bulletEnabled val="1"/>
        </dgm:presLayoutVars>
      </dgm:prSet>
      <dgm:spPr/>
    </dgm:pt>
    <dgm:pt modelId="{18B0F076-8250-4E4F-8828-9F9DE8976669}" type="pres">
      <dgm:prSet presAssocID="{B0499A30-D267-49B6-A49D-639C4E512485}" presName="FiveNodes_5" presStyleLbl="node1" presStyleIdx="4" presStyleCnt="5" custScaleX="112748" custScaleY="103969">
        <dgm:presLayoutVars>
          <dgm:bulletEnabled val="1"/>
        </dgm:presLayoutVars>
      </dgm:prSet>
      <dgm:spPr/>
    </dgm:pt>
    <dgm:pt modelId="{E229E68A-8AF9-4033-A57D-9C818C6CCAA6}" type="pres">
      <dgm:prSet presAssocID="{B0499A30-D267-49B6-A49D-639C4E512485}" presName="FiveConn_1-2" presStyleLbl="fgAccFollowNode1" presStyleIdx="0" presStyleCnt="4">
        <dgm:presLayoutVars>
          <dgm:bulletEnabled val="1"/>
        </dgm:presLayoutVars>
      </dgm:prSet>
      <dgm:spPr/>
    </dgm:pt>
    <dgm:pt modelId="{96661C3B-98CB-495C-9EF1-E9065107E682}" type="pres">
      <dgm:prSet presAssocID="{B0499A30-D267-49B6-A49D-639C4E512485}" presName="FiveConn_2-3" presStyleLbl="fgAccFollowNode1" presStyleIdx="1" presStyleCnt="4">
        <dgm:presLayoutVars>
          <dgm:bulletEnabled val="1"/>
        </dgm:presLayoutVars>
      </dgm:prSet>
      <dgm:spPr/>
    </dgm:pt>
    <dgm:pt modelId="{63AFBF77-ACC2-4E6D-A7C1-F7AB433E4C82}" type="pres">
      <dgm:prSet presAssocID="{B0499A30-D267-49B6-A49D-639C4E512485}" presName="FiveConn_3-4" presStyleLbl="fgAccFollowNode1" presStyleIdx="2" presStyleCnt="4">
        <dgm:presLayoutVars>
          <dgm:bulletEnabled val="1"/>
        </dgm:presLayoutVars>
      </dgm:prSet>
      <dgm:spPr/>
    </dgm:pt>
    <dgm:pt modelId="{3C6DFC38-6436-4822-B431-65A3C31793BD}" type="pres">
      <dgm:prSet presAssocID="{B0499A30-D267-49B6-A49D-639C4E512485}" presName="FiveConn_4-5" presStyleLbl="fgAccFollowNode1" presStyleIdx="3" presStyleCnt="4">
        <dgm:presLayoutVars>
          <dgm:bulletEnabled val="1"/>
        </dgm:presLayoutVars>
      </dgm:prSet>
      <dgm:spPr/>
    </dgm:pt>
    <dgm:pt modelId="{5D41B05D-8C00-4051-854D-C6416A3AB12B}" type="pres">
      <dgm:prSet presAssocID="{B0499A30-D267-49B6-A49D-639C4E512485}" presName="FiveNodes_1_text" presStyleLbl="node1" presStyleIdx="4" presStyleCnt="5">
        <dgm:presLayoutVars>
          <dgm:bulletEnabled val="1"/>
        </dgm:presLayoutVars>
      </dgm:prSet>
      <dgm:spPr/>
    </dgm:pt>
    <dgm:pt modelId="{87DDC485-E9CB-4117-A785-C6DCD3C0ACB9}" type="pres">
      <dgm:prSet presAssocID="{B0499A30-D267-49B6-A49D-639C4E512485}" presName="FiveNodes_2_text" presStyleLbl="node1" presStyleIdx="4" presStyleCnt="5">
        <dgm:presLayoutVars>
          <dgm:bulletEnabled val="1"/>
        </dgm:presLayoutVars>
      </dgm:prSet>
      <dgm:spPr/>
    </dgm:pt>
    <dgm:pt modelId="{7195E76B-E4E3-436D-A1C8-7C535A2B54B8}" type="pres">
      <dgm:prSet presAssocID="{B0499A30-D267-49B6-A49D-639C4E512485}" presName="FiveNodes_3_text" presStyleLbl="node1" presStyleIdx="4" presStyleCnt="5">
        <dgm:presLayoutVars>
          <dgm:bulletEnabled val="1"/>
        </dgm:presLayoutVars>
      </dgm:prSet>
      <dgm:spPr/>
    </dgm:pt>
    <dgm:pt modelId="{401E1FA7-C04B-494F-B5A8-E3E49DFFBB02}" type="pres">
      <dgm:prSet presAssocID="{B0499A30-D267-49B6-A49D-639C4E512485}" presName="FiveNodes_4_text" presStyleLbl="node1" presStyleIdx="4" presStyleCnt="5">
        <dgm:presLayoutVars>
          <dgm:bulletEnabled val="1"/>
        </dgm:presLayoutVars>
      </dgm:prSet>
      <dgm:spPr/>
    </dgm:pt>
    <dgm:pt modelId="{39149BA7-F074-4595-BC90-39A74F7BD75A}" type="pres">
      <dgm:prSet presAssocID="{B0499A30-D267-49B6-A49D-639C4E51248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24FEA06-1C41-4FC2-8600-F5237CFEC15F}" srcId="{B0499A30-D267-49B6-A49D-639C4E512485}" destId="{DB3F17A3-9893-4F30-8D1A-46D4172662EA}" srcOrd="4" destOrd="0" parTransId="{A797EC15-3821-4680-9B08-C2083704EC47}" sibTransId="{CF87F3F6-348E-417B-8EDC-089DE8516683}"/>
    <dgm:cxn modelId="{A251741E-4379-42A0-8464-F4579188DF16}" type="presOf" srcId="{DB3F17A3-9893-4F30-8D1A-46D4172662EA}" destId="{18B0F076-8250-4E4F-8828-9F9DE8976669}" srcOrd="0" destOrd="0" presId="urn:microsoft.com/office/officeart/2005/8/layout/vProcess5"/>
    <dgm:cxn modelId="{A788CE1E-D1AC-431F-8468-6E9523716BDF}" type="presOf" srcId="{09CE58F8-0EAE-4C0F-B2FD-74D9F0B9D9DC}" destId="{6C69EEC8-E36B-4EAA-9CEA-E2CE294B305C}" srcOrd="0" destOrd="0" presId="urn:microsoft.com/office/officeart/2005/8/layout/vProcess5"/>
    <dgm:cxn modelId="{801C1B30-4BC1-4ABF-AE51-E5A7260DD799}" srcId="{B0499A30-D267-49B6-A49D-639C4E512485}" destId="{71B2AAE8-4BB2-4791-AC89-7BC0BCFA596C}" srcOrd="1" destOrd="0" parTransId="{4C757EC3-EB95-4E7C-82CF-F663AC808B6E}" sibTransId="{A7790E7E-8145-41C9-8543-56C51EFB4F86}"/>
    <dgm:cxn modelId="{81AB073F-704E-4073-96AD-1D15C545BE3C}" type="presOf" srcId="{71B2AAE8-4BB2-4791-AC89-7BC0BCFA596C}" destId="{8A4A632F-2FB6-40C8-A399-22D7A86E19DC}" srcOrd="0" destOrd="0" presId="urn:microsoft.com/office/officeart/2005/8/layout/vProcess5"/>
    <dgm:cxn modelId="{EE999B49-F77E-4524-AB19-8079A44300E5}" type="presOf" srcId="{666024C5-6377-4C91-AB38-F2C79907147B}" destId="{5D41B05D-8C00-4051-854D-C6416A3AB12B}" srcOrd="1" destOrd="0" presId="urn:microsoft.com/office/officeart/2005/8/layout/vProcess5"/>
    <dgm:cxn modelId="{BCB2434D-7833-491C-9186-47066F032947}" type="presOf" srcId="{CE3F1DEA-E230-4158-B89E-89ED328D52F3}" destId="{401E1FA7-C04B-494F-B5A8-E3E49DFFBB02}" srcOrd="1" destOrd="0" presId="urn:microsoft.com/office/officeart/2005/8/layout/vProcess5"/>
    <dgm:cxn modelId="{1DB6DA54-2EE6-453D-8830-29BDE40EEA78}" type="presOf" srcId="{B0499A30-D267-49B6-A49D-639C4E512485}" destId="{8F7957CE-85CE-41D6-8E4E-9EBEC982FFFE}" srcOrd="0" destOrd="0" presId="urn:microsoft.com/office/officeart/2005/8/layout/vProcess5"/>
    <dgm:cxn modelId="{F83C8655-F4EA-4308-942A-A0E28B534880}" type="presOf" srcId="{A3DB7FD5-21C8-4518-8AF0-9F1E2B0BDC19}" destId="{63AFBF77-ACC2-4E6D-A7C1-F7AB433E4C82}" srcOrd="0" destOrd="0" presId="urn:microsoft.com/office/officeart/2005/8/layout/vProcess5"/>
    <dgm:cxn modelId="{4E648D8A-EB38-43B4-B2DA-1CC148222FBA}" type="presOf" srcId="{71B2AAE8-4BB2-4791-AC89-7BC0BCFA596C}" destId="{87DDC485-E9CB-4117-A785-C6DCD3C0ACB9}" srcOrd="1" destOrd="0" presId="urn:microsoft.com/office/officeart/2005/8/layout/vProcess5"/>
    <dgm:cxn modelId="{D2ACF594-8F71-4105-8C1B-48E44BB69B4F}" type="presOf" srcId="{A7790E7E-8145-41C9-8543-56C51EFB4F86}" destId="{96661C3B-98CB-495C-9EF1-E9065107E682}" srcOrd="0" destOrd="0" presId="urn:microsoft.com/office/officeart/2005/8/layout/vProcess5"/>
    <dgm:cxn modelId="{E7D45498-3073-437C-8B44-541ADFC13B8E}" type="presOf" srcId="{60AAA439-3895-4B83-AE85-E02C6BCED66D}" destId="{3C6DFC38-6436-4822-B431-65A3C31793BD}" srcOrd="0" destOrd="0" presId="urn:microsoft.com/office/officeart/2005/8/layout/vProcess5"/>
    <dgm:cxn modelId="{40FD38A1-1C1B-462B-BE1F-9A77D6FF840E}" srcId="{B0499A30-D267-49B6-A49D-639C4E512485}" destId="{666024C5-6377-4C91-AB38-F2C79907147B}" srcOrd="0" destOrd="0" parTransId="{F56EF9FD-A034-49BA-AF78-622E4ABED1FD}" sibTransId="{3D7ACC34-3725-4B42-B6BB-C5E381A66E36}"/>
    <dgm:cxn modelId="{4D9DA9AE-FD59-469A-A791-310F42920B46}" srcId="{B0499A30-D267-49B6-A49D-639C4E512485}" destId="{CE3F1DEA-E230-4158-B89E-89ED328D52F3}" srcOrd="3" destOrd="0" parTransId="{206CCDDC-D0EC-4AC1-B628-AEFF04A69ADF}" sibTransId="{60AAA439-3895-4B83-AE85-E02C6BCED66D}"/>
    <dgm:cxn modelId="{1A7780B1-76BB-4811-A5BD-8DEB8D6AC6BD}" type="presOf" srcId="{3D7ACC34-3725-4B42-B6BB-C5E381A66E36}" destId="{E229E68A-8AF9-4033-A57D-9C818C6CCAA6}" srcOrd="0" destOrd="0" presId="urn:microsoft.com/office/officeart/2005/8/layout/vProcess5"/>
    <dgm:cxn modelId="{B19EBAB7-06E4-475B-8D67-2830A55D1257}" type="presOf" srcId="{CE3F1DEA-E230-4158-B89E-89ED328D52F3}" destId="{C594F058-C53C-4D08-83E3-9CF52982DC3C}" srcOrd="0" destOrd="0" presId="urn:microsoft.com/office/officeart/2005/8/layout/vProcess5"/>
    <dgm:cxn modelId="{E62E44BE-936F-4E9E-8D89-526215DF02F3}" type="presOf" srcId="{666024C5-6377-4C91-AB38-F2C79907147B}" destId="{A3AC08A5-B34B-412C-B3F4-BD709B0791AB}" srcOrd="0" destOrd="0" presId="urn:microsoft.com/office/officeart/2005/8/layout/vProcess5"/>
    <dgm:cxn modelId="{D1C487C6-9E8F-4565-A103-4A1A934BBC5A}" type="presOf" srcId="{09CE58F8-0EAE-4C0F-B2FD-74D9F0B9D9DC}" destId="{7195E76B-E4E3-436D-A1C8-7C535A2B54B8}" srcOrd="1" destOrd="0" presId="urn:microsoft.com/office/officeart/2005/8/layout/vProcess5"/>
    <dgm:cxn modelId="{79816ED3-7588-44AC-B897-54009629CBDD}" srcId="{B0499A30-D267-49B6-A49D-639C4E512485}" destId="{09CE58F8-0EAE-4C0F-B2FD-74D9F0B9D9DC}" srcOrd="2" destOrd="0" parTransId="{E66B2D8C-395E-4403-9C56-01F63F682581}" sibTransId="{A3DB7FD5-21C8-4518-8AF0-9F1E2B0BDC19}"/>
    <dgm:cxn modelId="{47DDEAD5-E42F-44A7-BB8B-5DE5067362D5}" type="presOf" srcId="{DB3F17A3-9893-4F30-8D1A-46D4172662EA}" destId="{39149BA7-F074-4595-BC90-39A74F7BD75A}" srcOrd="1" destOrd="0" presId="urn:microsoft.com/office/officeart/2005/8/layout/vProcess5"/>
    <dgm:cxn modelId="{EE2C06EA-F5CF-46DB-9158-EECED0F8F2D4}" type="presParOf" srcId="{8F7957CE-85CE-41D6-8E4E-9EBEC982FFFE}" destId="{A0C7900F-ADB5-4410-88F8-381F4884DBBC}" srcOrd="0" destOrd="0" presId="urn:microsoft.com/office/officeart/2005/8/layout/vProcess5"/>
    <dgm:cxn modelId="{843D0D9A-D064-4995-86EE-E92603B304EE}" type="presParOf" srcId="{8F7957CE-85CE-41D6-8E4E-9EBEC982FFFE}" destId="{A3AC08A5-B34B-412C-B3F4-BD709B0791AB}" srcOrd="1" destOrd="0" presId="urn:microsoft.com/office/officeart/2005/8/layout/vProcess5"/>
    <dgm:cxn modelId="{FDA8D35C-FB9B-4E4E-B159-C1254AD4559E}" type="presParOf" srcId="{8F7957CE-85CE-41D6-8E4E-9EBEC982FFFE}" destId="{8A4A632F-2FB6-40C8-A399-22D7A86E19DC}" srcOrd="2" destOrd="0" presId="urn:microsoft.com/office/officeart/2005/8/layout/vProcess5"/>
    <dgm:cxn modelId="{F621039C-489D-4A79-8116-5C904397B408}" type="presParOf" srcId="{8F7957CE-85CE-41D6-8E4E-9EBEC982FFFE}" destId="{6C69EEC8-E36B-4EAA-9CEA-E2CE294B305C}" srcOrd="3" destOrd="0" presId="urn:microsoft.com/office/officeart/2005/8/layout/vProcess5"/>
    <dgm:cxn modelId="{9B95B833-9320-451D-A64A-36707E12883F}" type="presParOf" srcId="{8F7957CE-85CE-41D6-8E4E-9EBEC982FFFE}" destId="{C594F058-C53C-4D08-83E3-9CF52982DC3C}" srcOrd="4" destOrd="0" presId="urn:microsoft.com/office/officeart/2005/8/layout/vProcess5"/>
    <dgm:cxn modelId="{6E688472-BDFD-483B-B798-3FDAC650D7AD}" type="presParOf" srcId="{8F7957CE-85CE-41D6-8E4E-9EBEC982FFFE}" destId="{18B0F076-8250-4E4F-8828-9F9DE8976669}" srcOrd="5" destOrd="0" presId="urn:microsoft.com/office/officeart/2005/8/layout/vProcess5"/>
    <dgm:cxn modelId="{6F38E8C1-D68B-4CCE-B76C-1B8F4AC8D72B}" type="presParOf" srcId="{8F7957CE-85CE-41D6-8E4E-9EBEC982FFFE}" destId="{E229E68A-8AF9-4033-A57D-9C818C6CCAA6}" srcOrd="6" destOrd="0" presId="urn:microsoft.com/office/officeart/2005/8/layout/vProcess5"/>
    <dgm:cxn modelId="{225135AF-7E0E-49E1-8880-520ED5EADA0A}" type="presParOf" srcId="{8F7957CE-85CE-41D6-8E4E-9EBEC982FFFE}" destId="{96661C3B-98CB-495C-9EF1-E9065107E682}" srcOrd="7" destOrd="0" presId="urn:microsoft.com/office/officeart/2005/8/layout/vProcess5"/>
    <dgm:cxn modelId="{26193406-FD1D-4032-BF42-93E3E5C6A5A7}" type="presParOf" srcId="{8F7957CE-85CE-41D6-8E4E-9EBEC982FFFE}" destId="{63AFBF77-ACC2-4E6D-A7C1-F7AB433E4C82}" srcOrd="8" destOrd="0" presId="urn:microsoft.com/office/officeart/2005/8/layout/vProcess5"/>
    <dgm:cxn modelId="{7E429BCF-C96B-423D-B764-AA9772C883A9}" type="presParOf" srcId="{8F7957CE-85CE-41D6-8E4E-9EBEC982FFFE}" destId="{3C6DFC38-6436-4822-B431-65A3C31793BD}" srcOrd="9" destOrd="0" presId="urn:microsoft.com/office/officeart/2005/8/layout/vProcess5"/>
    <dgm:cxn modelId="{30FB9A82-025A-47EC-AA4A-A9BEF3332988}" type="presParOf" srcId="{8F7957CE-85CE-41D6-8E4E-9EBEC982FFFE}" destId="{5D41B05D-8C00-4051-854D-C6416A3AB12B}" srcOrd="10" destOrd="0" presId="urn:microsoft.com/office/officeart/2005/8/layout/vProcess5"/>
    <dgm:cxn modelId="{B5758766-7641-4FB4-8124-9BB35CDFCA39}" type="presParOf" srcId="{8F7957CE-85CE-41D6-8E4E-9EBEC982FFFE}" destId="{87DDC485-E9CB-4117-A785-C6DCD3C0ACB9}" srcOrd="11" destOrd="0" presId="urn:microsoft.com/office/officeart/2005/8/layout/vProcess5"/>
    <dgm:cxn modelId="{2DCD0CA3-F738-4FD2-AA36-91F5F165C001}" type="presParOf" srcId="{8F7957CE-85CE-41D6-8E4E-9EBEC982FFFE}" destId="{7195E76B-E4E3-436D-A1C8-7C535A2B54B8}" srcOrd="12" destOrd="0" presId="urn:microsoft.com/office/officeart/2005/8/layout/vProcess5"/>
    <dgm:cxn modelId="{11616544-F5CF-4BEA-8EF2-0B7D7426B1EB}" type="presParOf" srcId="{8F7957CE-85CE-41D6-8E4E-9EBEC982FFFE}" destId="{401E1FA7-C04B-494F-B5A8-E3E49DFFBB02}" srcOrd="13" destOrd="0" presId="urn:microsoft.com/office/officeart/2005/8/layout/vProcess5"/>
    <dgm:cxn modelId="{125D5EB9-DFDC-428F-AAB0-D84309628730}" type="presParOf" srcId="{8F7957CE-85CE-41D6-8E4E-9EBEC982FFFE}" destId="{39149BA7-F074-4595-BC90-39A74F7BD75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CA4676-2242-4E36-9FD1-C14DE14A766C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EF93D3-1873-43C7-990B-2422874E9D5F}">
      <dgm:prSet custT="1"/>
      <dgm:spPr/>
      <dgm:t>
        <a:bodyPr/>
        <a:lstStyle/>
        <a:p>
          <a:r>
            <a:rPr lang="fi-FI" sz="1600" dirty="0">
              <a:solidFill>
                <a:schemeClr val="tx1"/>
              </a:solidFill>
            </a:rPr>
            <a:t>Melihat dari hal-hal umum kepada hal-hal yang khusus.</a:t>
          </a:r>
          <a:endParaRPr lang="en-US" sz="1600" dirty="0">
            <a:solidFill>
              <a:schemeClr val="tx1"/>
            </a:solidFill>
          </a:endParaRPr>
        </a:p>
      </dgm:t>
    </dgm:pt>
    <dgm:pt modelId="{BFD3BCF6-86B6-4068-B22D-9AFF53FB2041}" type="parTrans" cxnId="{CC9668C5-EFD7-4CE3-B89D-DB51A866D25E}">
      <dgm:prSet/>
      <dgm:spPr/>
      <dgm:t>
        <a:bodyPr/>
        <a:lstStyle/>
        <a:p>
          <a:endParaRPr lang="en-US"/>
        </a:p>
      </dgm:t>
    </dgm:pt>
    <dgm:pt modelId="{0C778843-2EC3-4336-A919-0D3B98CC1C0F}" type="sibTrans" cxnId="{CC9668C5-EFD7-4CE3-B89D-DB51A866D25E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endParaRPr lang="en-US"/>
        </a:p>
      </dgm:t>
    </dgm:pt>
    <dgm:pt modelId="{5364A126-A090-416A-91B7-A090033C521B}">
      <dgm:prSet custT="1"/>
      <dgm:spPr/>
      <dgm:t>
        <a:bodyPr/>
        <a:lstStyle/>
        <a:p>
          <a:r>
            <a:rPr lang="fi-FI" sz="1600" dirty="0">
              <a:solidFill>
                <a:schemeClr val="tx1"/>
              </a:solidFill>
            </a:rPr>
            <a:t>Menyimpan fakta fakta yang dilihat ke dalam ingatannya dan menyebutkan kembali secara benar apa yang telah diamatinya</a:t>
          </a:r>
          <a:endParaRPr lang="en-US" sz="1600" dirty="0">
            <a:solidFill>
              <a:schemeClr val="tx1"/>
            </a:solidFill>
          </a:endParaRPr>
        </a:p>
      </dgm:t>
    </dgm:pt>
    <dgm:pt modelId="{00F54EA2-973F-46B1-8EE2-6CC5153CF61E}" type="parTrans" cxnId="{FAF0BA73-B984-4BDC-88A9-D78FF4E6205F}">
      <dgm:prSet/>
      <dgm:spPr/>
      <dgm:t>
        <a:bodyPr/>
        <a:lstStyle/>
        <a:p>
          <a:endParaRPr lang="en-US"/>
        </a:p>
      </dgm:t>
    </dgm:pt>
    <dgm:pt modelId="{B4680928-143F-4B56-B445-6EFFE9C945F7}" type="sibTrans" cxnId="{FAF0BA73-B984-4BDC-88A9-D78FF4E6205F}">
      <dgm:prSet/>
      <dgm:spPr>
        <a:solidFill>
          <a:srgbClr val="FF66FF">
            <a:alpha val="90000"/>
          </a:srgbClr>
        </a:solidFill>
      </dgm:spPr>
      <dgm:t>
        <a:bodyPr/>
        <a:lstStyle/>
        <a:p>
          <a:endParaRPr lang="en-US"/>
        </a:p>
      </dgm:t>
    </dgm:pt>
    <dgm:pt modelId="{72FC1DB6-FCF6-4E51-BC4C-6579BAC42FAB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Mengambil posisi yang tepat, sehingga akan memudahkan kegiatan pengamatan</a:t>
          </a:r>
          <a:r>
            <a:rPr lang="id-ID" dirty="0">
              <a:solidFill>
                <a:schemeClr val="tx1"/>
              </a:solidFill>
            </a:rPr>
            <a:t>.</a:t>
          </a:r>
          <a:r>
            <a:rPr lang="fi-FI" dirty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3E414F65-42B1-40A5-B585-49FD838AFD4F}" type="parTrans" cxnId="{AC6D8D49-5BA9-4E88-9BF4-A689DD40CACE}">
      <dgm:prSet/>
      <dgm:spPr/>
      <dgm:t>
        <a:bodyPr/>
        <a:lstStyle/>
        <a:p>
          <a:endParaRPr lang="en-US"/>
        </a:p>
      </dgm:t>
    </dgm:pt>
    <dgm:pt modelId="{11016D04-43E6-47A8-AACB-76B1E20DBEA6}" type="sibTrans" cxnId="{AC6D8D49-5BA9-4E88-9BF4-A689DD40CACE}">
      <dgm:prSet/>
      <dgm:spPr>
        <a:solidFill>
          <a:srgbClr val="7030A0">
            <a:alpha val="90000"/>
          </a:srgbClr>
        </a:solidFill>
      </dgm:spPr>
      <dgm:t>
        <a:bodyPr/>
        <a:lstStyle/>
        <a:p>
          <a:endParaRPr lang="en-US"/>
        </a:p>
      </dgm:t>
    </dgm:pt>
    <dgm:pt modelId="{96BCB6C9-2C52-4573-838D-584CADBEB3F6}">
      <dgm:prSet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M</a:t>
          </a:r>
          <a:r>
            <a:rPr lang="fi-FI" dirty="0">
              <a:solidFill>
                <a:schemeClr val="tx1"/>
              </a:solidFill>
            </a:rPr>
            <a:t>encatat</a:t>
          </a:r>
          <a:endParaRPr lang="en-US" dirty="0">
            <a:solidFill>
              <a:schemeClr val="tx1"/>
            </a:solidFill>
          </a:endParaRPr>
        </a:p>
      </dgm:t>
    </dgm:pt>
    <dgm:pt modelId="{70B04A19-6C57-408D-803B-F135E11BA0E8}" type="parTrans" cxnId="{6BE4DF2D-7599-4AAE-B810-367E35C5920C}">
      <dgm:prSet/>
      <dgm:spPr/>
      <dgm:t>
        <a:bodyPr/>
        <a:lstStyle/>
        <a:p>
          <a:endParaRPr lang="en-US"/>
        </a:p>
      </dgm:t>
    </dgm:pt>
    <dgm:pt modelId="{FFA1E55C-C338-44E6-8816-806431BCFEF4}" type="sibTrans" cxnId="{6BE4DF2D-7599-4AAE-B810-367E35C5920C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7C5F6A3D-F377-425D-A7F5-CF7712E88F2D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Berkonsentrasi </a:t>
          </a:r>
          <a:r>
            <a:rPr lang="fi-FI" dirty="0"/>
            <a:t> </a:t>
          </a:r>
          <a:endParaRPr lang="en-US" dirty="0"/>
        </a:p>
      </dgm:t>
    </dgm:pt>
    <dgm:pt modelId="{199B35AE-803B-49D2-B325-E329D96F1806}" type="parTrans" cxnId="{62349642-4306-4E31-AB0A-A3E9D6752289}">
      <dgm:prSet/>
      <dgm:spPr/>
      <dgm:t>
        <a:bodyPr/>
        <a:lstStyle/>
        <a:p>
          <a:endParaRPr lang="en-US"/>
        </a:p>
      </dgm:t>
    </dgm:pt>
    <dgm:pt modelId="{63ECE06A-729B-4CB3-862F-496ED337438D}" type="sibTrans" cxnId="{62349642-4306-4E31-AB0A-A3E9D6752289}">
      <dgm:prSet/>
      <dgm:spPr/>
      <dgm:t>
        <a:bodyPr/>
        <a:lstStyle/>
        <a:p>
          <a:endParaRPr lang="en-US"/>
        </a:p>
      </dgm:t>
    </dgm:pt>
    <dgm:pt modelId="{059FEFD8-3D87-4D69-8C6D-BA3635978891}" type="pres">
      <dgm:prSet presAssocID="{DFCA4676-2242-4E36-9FD1-C14DE14A766C}" presName="outerComposite" presStyleCnt="0">
        <dgm:presLayoutVars>
          <dgm:chMax val="5"/>
          <dgm:dir/>
          <dgm:resizeHandles val="exact"/>
        </dgm:presLayoutVars>
      </dgm:prSet>
      <dgm:spPr/>
    </dgm:pt>
    <dgm:pt modelId="{58D2BBC0-4A28-4FF8-861E-B376045CE605}" type="pres">
      <dgm:prSet presAssocID="{DFCA4676-2242-4E36-9FD1-C14DE14A766C}" presName="dummyMaxCanvas" presStyleCnt="0">
        <dgm:presLayoutVars/>
      </dgm:prSet>
      <dgm:spPr/>
    </dgm:pt>
    <dgm:pt modelId="{8184C2D1-2838-44FD-AA53-930892CEAEFF}" type="pres">
      <dgm:prSet presAssocID="{DFCA4676-2242-4E36-9FD1-C14DE14A766C}" presName="FiveNodes_1" presStyleLbl="node1" presStyleIdx="0" presStyleCnt="5">
        <dgm:presLayoutVars>
          <dgm:bulletEnabled val="1"/>
        </dgm:presLayoutVars>
      </dgm:prSet>
      <dgm:spPr/>
    </dgm:pt>
    <dgm:pt modelId="{9F9077A2-717A-4D1E-BAA0-B19DC2C9D807}" type="pres">
      <dgm:prSet presAssocID="{DFCA4676-2242-4E36-9FD1-C14DE14A766C}" presName="FiveNodes_2" presStyleLbl="node1" presStyleIdx="1" presStyleCnt="5">
        <dgm:presLayoutVars>
          <dgm:bulletEnabled val="1"/>
        </dgm:presLayoutVars>
      </dgm:prSet>
      <dgm:spPr/>
    </dgm:pt>
    <dgm:pt modelId="{33744738-9442-4386-A046-C0F44B526553}" type="pres">
      <dgm:prSet presAssocID="{DFCA4676-2242-4E36-9FD1-C14DE14A766C}" presName="FiveNodes_3" presStyleLbl="node1" presStyleIdx="2" presStyleCnt="5">
        <dgm:presLayoutVars>
          <dgm:bulletEnabled val="1"/>
        </dgm:presLayoutVars>
      </dgm:prSet>
      <dgm:spPr/>
    </dgm:pt>
    <dgm:pt modelId="{D949A00B-D673-4441-B322-0FBBCECBB78B}" type="pres">
      <dgm:prSet presAssocID="{DFCA4676-2242-4E36-9FD1-C14DE14A766C}" presName="FiveNodes_4" presStyleLbl="node1" presStyleIdx="3" presStyleCnt="5">
        <dgm:presLayoutVars>
          <dgm:bulletEnabled val="1"/>
        </dgm:presLayoutVars>
      </dgm:prSet>
      <dgm:spPr/>
    </dgm:pt>
    <dgm:pt modelId="{511BBF76-F045-4663-AB8D-6E9635EC453B}" type="pres">
      <dgm:prSet presAssocID="{DFCA4676-2242-4E36-9FD1-C14DE14A766C}" presName="FiveNodes_5" presStyleLbl="node1" presStyleIdx="4" presStyleCnt="5">
        <dgm:presLayoutVars>
          <dgm:bulletEnabled val="1"/>
        </dgm:presLayoutVars>
      </dgm:prSet>
      <dgm:spPr/>
    </dgm:pt>
    <dgm:pt modelId="{7F37AF63-1141-4D5B-BA31-3759AA0B3FDC}" type="pres">
      <dgm:prSet presAssocID="{DFCA4676-2242-4E36-9FD1-C14DE14A766C}" presName="FiveConn_1-2" presStyleLbl="fgAccFollowNode1" presStyleIdx="0" presStyleCnt="4">
        <dgm:presLayoutVars>
          <dgm:bulletEnabled val="1"/>
        </dgm:presLayoutVars>
      </dgm:prSet>
      <dgm:spPr/>
    </dgm:pt>
    <dgm:pt modelId="{EF4F6C20-911B-4F93-B5FC-3EE508067991}" type="pres">
      <dgm:prSet presAssocID="{DFCA4676-2242-4E36-9FD1-C14DE14A766C}" presName="FiveConn_2-3" presStyleLbl="fgAccFollowNode1" presStyleIdx="1" presStyleCnt="4">
        <dgm:presLayoutVars>
          <dgm:bulletEnabled val="1"/>
        </dgm:presLayoutVars>
      </dgm:prSet>
      <dgm:spPr/>
    </dgm:pt>
    <dgm:pt modelId="{FE8A3A6B-0790-4371-8D2B-DCF0C41109BC}" type="pres">
      <dgm:prSet presAssocID="{DFCA4676-2242-4E36-9FD1-C14DE14A766C}" presName="FiveConn_3-4" presStyleLbl="fgAccFollowNode1" presStyleIdx="2" presStyleCnt="4">
        <dgm:presLayoutVars>
          <dgm:bulletEnabled val="1"/>
        </dgm:presLayoutVars>
      </dgm:prSet>
      <dgm:spPr/>
    </dgm:pt>
    <dgm:pt modelId="{6C907682-FF22-4072-8112-F8CDB6D70979}" type="pres">
      <dgm:prSet presAssocID="{DFCA4676-2242-4E36-9FD1-C14DE14A766C}" presName="FiveConn_4-5" presStyleLbl="fgAccFollowNode1" presStyleIdx="3" presStyleCnt="4">
        <dgm:presLayoutVars>
          <dgm:bulletEnabled val="1"/>
        </dgm:presLayoutVars>
      </dgm:prSet>
      <dgm:spPr/>
    </dgm:pt>
    <dgm:pt modelId="{19FE2C12-163F-428B-A7C8-AD77D5BF4540}" type="pres">
      <dgm:prSet presAssocID="{DFCA4676-2242-4E36-9FD1-C14DE14A766C}" presName="FiveNodes_1_text" presStyleLbl="node1" presStyleIdx="4" presStyleCnt="5">
        <dgm:presLayoutVars>
          <dgm:bulletEnabled val="1"/>
        </dgm:presLayoutVars>
      </dgm:prSet>
      <dgm:spPr/>
    </dgm:pt>
    <dgm:pt modelId="{D0CB6333-0BB8-456E-B0F4-31EFADE2E6FA}" type="pres">
      <dgm:prSet presAssocID="{DFCA4676-2242-4E36-9FD1-C14DE14A766C}" presName="FiveNodes_2_text" presStyleLbl="node1" presStyleIdx="4" presStyleCnt="5">
        <dgm:presLayoutVars>
          <dgm:bulletEnabled val="1"/>
        </dgm:presLayoutVars>
      </dgm:prSet>
      <dgm:spPr/>
    </dgm:pt>
    <dgm:pt modelId="{922DEF2D-E470-43EA-98E8-E14B3834EF33}" type="pres">
      <dgm:prSet presAssocID="{DFCA4676-2242-4E36-9FD1-C14DE14A766C}" presName="FiveNodes_3_text" presStyleLbl="node1" presStyleIdx="4" presStyleCnt="5">
        <dgm:presLayoutVars>
          <dgm:bulletEnabled val="1"/>
        </dgm:presLayoutVars>
      </dgm:prSet>
      <dgm:spPr/>
    </dgm:pt>
    <dgm:pt modelId="{2A9BBB08-C2D4-4C51-9A22-1C0920587A4B}" type="pres">
      <dgm:prSet presAssocID="{DFCA4676-2242-4E36-9FD1-C14DE14A766C}" presName="FiveNodes_4_text" presStyleLbl="node1" presStyleIdx="4" presStyleCnt="5">
        <dgm:presLayoutVars>
          <dgm:bulletEnabled val="1"/>
        </dgm:presLayoutVars>
      </dgm:prSet>
      <dgm:spPr/>
    </dgm:pt>
    <dgm:pt modelId="{8E52CB7D-5544-4D53-8570-59F4AC076F5B}" type="pres">
      <dgm:prSet presAssocID="{DFCA4676-2242-4E36-9FD1-C14DE14A766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0992118-FF7E-4646-86D3-CD4609C32040}" type="presOf" srcId="{96BCB6C9-2C52-4573-838D-584CADBEB3F6}" destId="{D949A00B-D673-4441-B322-0FBBCECBB78B}" srcOrd="0" destOrd="0" presId="urn:microsoft.com/office/officeart/2005/8/layout/vProcess5"/>
    <dgm:cxn modelId="{6BE4DF2D-7599-4AAE-B810-367E35C5920C}" srcId="{DFCA4676-2242-4E36-9FD1-C14DE14A766C}" destId="{96BCB6C9-2C52-4573-838D-584CADBEB3F6}" srcOrd="3" destOrd="0" parTransId="{70B04A19-6C57-408D-803B-F135E11BA0E8}" sibTransId="{FFA1E55C-C338-44E6-8816-806431BCFEF4}"/>
    <dgm:cxn modelId="{AC685A2F-6824-4FF5-AED0-3D8431636710}" type="presOf" srcId="{11016D04-43E6-47A8-AACB-76B1E20DBEA6}" destId="{FE8A3A6B-0790-4371-8D2B-DCF0C41109BC}" srcOrd="0" destOrd="0" presId="urn:microsoft.com/office/officeart/2005/8/layout/vProcess5"/>
    <dgm:cxn modelId="{88FAE536-336A-42CF-B8DF-5F64C09226D2}" type="presOf" srcId="{0C778843-2EC3-4336-A919-0D3B98CC1C0F}" destId="{7F37AF63-1141-4D5B-BA31-3759AA0B3FDC}" srcOrd="0" destOrd="0" presId="urn:microsoft.com/office/officeart/2005/8/layout/vProcess5"/>
    <dgm:cxn modelId="{EAECCF41-5AF6-40C7-AD9E-5F7AA3783815}" type="presOf" srcId="{91EF93D3-1873-43C7-990B-2422874E9D5F}" destId="{8184C2D1-2838-44FD-AA53-930892CEAEFF}" srcOrd="0" destOrd="0" presId="urn:microsoft.com/office/officeart/2005/8/layout/vProcess5"/>
    <dgm:cxn modelId="{62349642-4306-4E31-AB0A-A3E9D6752289}" srcId="{DFCA4676-2242-4E36-9FD1-C14DE14A766C}" destId="{7C5F6A3D-F377-425D-A7F5-CF7712E88F2D}" srcOrd="4" destOrd="0" parTransId="{199B35AE-803B-49D2-B325-E329D96F1806}" sibTransId="{63ECE06A-729B-4CB3-862F-496ED337438D}"/>
    <dgm:cxn modelId="{AC6D8D49-5BA9-4E88-9BF4-A689DD40CACE}" srcId="{DFCA4676-2242-4E36-9FD1-C14DE14A766C}" destId="{72FC1DB6-FCF6-4E51-BC4C-6579BAC42FAB}" srcOrd="2" destOrd="0" parTransId="{3E414F65-42B1-40A5-B585-49FD838AFD4F}" sibTransId="{11016D04-43E6-47A8-AACB-76B1E20DBEA6}"/>
    <dgm:cxn modelId="{3584FD4F-E57C-48E7-AB9D-F75F8CDFDF7B}" type="presOf" srcId="{DFCA4676-2242-4E36-9FD1-C14DE14A766C}" destId="{059FEFD8-3D87-4D69-8C6D-BA3635978891}" srcOrd="0" destOrd="0" presId="urn:microsoft.com/office/officeart/2005/8/layout/vProcess5"/>
    <dgm:cxn modelId="{1B697771-9933-44E4-849A-6415DF4B3850}" type="presOf" srcId="{72FC1DB6-FCF6-4E51-BC4C-6579BAC42FAB}" destId="{922DEF2D-E470-43EA-98E8-E14B3834EF33}" srcOrd="1" destOrd="0" presId="urn:microsoft.com/office/officeart/2005/8/layout/vProcess5"/>
    <dgm:cxn modelId="{FAF0BA73-B984-4BDC-88A9-D78FF4E6205F}" srcId="{DFCA4676-2242-4E36-9FD1-C14DE14A766C}" destId="{5364A126-A090-416A-91B7-A090033C521B}" srcOrd="1" destOrd="0" parTransId="{00F54EA2-973F-46B1-8EE2-6CC5153CF61E}" sibTransId="{B4680928-143F-4B56-B445-6EFFE9C945F7}"/>
    <dgm:cxn modelId="{D7D3257A-24DB-49B1-B8D8-066121ED7140}" type="presOf" srcId="{7C5F6A3D-F377-425D-A7F5-CF7712E88F2D}" destId="{8E52CB7D-5544-4D53-8570-59F4AC076F5B}" srcOrd="1" destOrd="0" presId="urn:microsoft.com/office/officeart/2005/8/layout/vProcess5"/>
    <dgm:cxn modelId="{CDC413A1-9765-4CF0-A349-0A9C447847B2}" type="presOf" srcId="{91EF93D3-1873-43C7-990B-2422874E9D5F}" destId="{19FE2C12-163F-428B-A7C8-AD77D5BF4540}" srcOrd="1" destOrd="0" presId="urn:microsoft.com/office/officeart/2005/8/layout/vProcess5"/>
    <dgm:cxn modelId="{C01F4AA3-C842-4082-BCD8-099193A62CAA}" type="presOf" srcId="{B4680928-143F-4B56-B445-6EFFE9C945F7}" destId="{EF4F6C20-911B-4F93-B5FC-3EE508067991}" srcOrd="0" destOrd="0" presId="urn:microsoft.com/office/officeart/2005/8/layout/vProcess5"/>
    <dgm:cxn modelId="{15C768B3-FEE3-4F3C-9CF9-8170921692BA}" type="presOf" srcId="{5364A126-A090-416A-91B7-A090033C521B}" destId="{D0CB6333-0BB8-456E-B0F4-31EFADE2E6FA}" srcOrd="1" destOrd="0" presId="urn:microsoft.com/office/officeart/2005/8/layout/vProcess5"/>
    <dgm:cxn modelId="{334EBEB5-7995-4520-B2AF-C48173320580}" type="presOf" srcId="{7C5F6A3D-F377-425D-A7F5-CF7712E88F2D}" destId="{511BBF76-F045-4663-AB8D-6E9635EC453B}" srcOrd="0" destOrd="0" presId="urn:microsoft.com/office/officeart/2005/8/layout/vProcess5"/>
    <dgm:cxn modelId="{CC9668C5-EFD7-4CE3-B89D-DB51A866D25E}" srcId="{DFCA4676-2242-4E36-9FD1-C14DE14A766C}" destId="{91EF93D3-1873-43C7-990B-2422874E9D5F}" srcOrd="0" destOrd="0" parTransId="{BFD3BCF6-86B6-4068-B22D-9AFF53FB2041}" sibTransId="{0C778843-2EC3-4336-A919-0D3B98CC1C0F}"/>
    <dgm:cxn modelId="{2B2162CE-5A42-42D2-BE59-B10D3EB8D18D}" type="presOf" srcId="{72FC1DB6-FCF6-4E51-BC4C-6579BAC42FAB}" destId="{33744738-9442-4386-A046-C0F44B526553}" srcOrd="0" destOrd="0" presId="urn:microsoft.com/office/officeart/2005/8/layout/vProcess5"/>
    <dgm:cxn modelId="{A1FB68D5-9436-4453-8D64-15E15EF48573}" type="presOf" srcId="{5364A126-A090-416A-91B7-A090033C521B}" destId="{9F9077A2-717A-4D1E-BAA0-B19DC2C9D807}" srcOrd="0" destOrd="0" presId="urn:microsoft.com/office/officeart/2005/8/layout/vProcess5"/>
    <dgm:cxn modelId="{E5DC7EDE-17C3-4D12-98E0-12AB6F34B868}" type="presOf" srcId="{FFA1E55C-C338-44E6-8816-806431BCFEF4}" destId="{6C907682-FF22-4072-8112-F8CDB6D70979}" srcOrd="0" destOrd="0" presId="urn:microsoft.com/office/officeart/2005/8/layout/vProcess5"/>
    <dgm:cxn modelId="{463ED6EB-13EC-4F29-96DD-03273CACE545}" type="presOf" srcId="{96BCB6C9-2C52-4573-838D-584CADBEB3F6}" destId="{2A9BBB08-C2D4-4C51-9A22-1C0920587A4B}" srcOrd="1" destOrd="0" presId="urn:microsoft.com/office/officeart/2005/8/layout/vProcess5"/>
    <dgm:cxn modelId="{361956F1-1BB8-4AB4-B350-D718D9419C03}" type="presParOf" srcId="{059FEFD8-3D87-4D69-8C6D-BA3635978891}" destId="{58D2BBC0-4A28-4FF8-861E-B376045CE605}" srcOrd="0" destOrd="0" presId="urn:microsoft.com/office/officeart/2005/8/layout/vProcess5"/>
    <dgm:cxn modelId="{4E8A22BF-7E05-4960-B619-455B93963079}" type="presParOf" srcId="{059FEFD8-3D87-4D69-8C6D-BA3635978891}" destId="{8184C2D1-2838-44FD-AA53-930892CEAEFF}" srcOrd="1" destOrd="0" presId="urn:microsoft.com/office/officeart/2005/8/layout/vProcess5"/>
    <dgm:cxn modelId="{56AA2961-C32E-434A-B4CA-A1216331C1E1}" type="presParOf" srcId="{059FEFD8-3D87-4D69-8C6D-BA3635978891}" destId="{9F9077A2-717A-4D1E-BAA0-B19DC2C9D807}" srcOrd="2" destOrd="0" presId="urn:microsoft.com/office/officeart/2005/8/layout/vProcess5"/>
    <dgm:cxn modelId="{E16EC872-8FE9-4AB5-8C55-C72601E39C1D}" type="presParOf" srcId="{059FEFD8-3D87-4D69-8C6D-BA3635978891}" destId="{33744738-9442-4386-A046-C0F44B526553}" srcOrd="3" destOrd="0" presId="urn:microsoft.com/office/officeart/2005/8/layout/vProcess5"/>
    <dgm:cxn modelId="{D52512CE-2336-4CB8-8A72-8323216D2137}" type="presParOf" srcId="{059FEFD8-3D87-4D69-8C6D-BA3635978891}" destId="{D949A00B-D673-4441-B322-0FBBCECBB78B}" srcOrd="4" destOrd="0" presId="urn:microsoft.com/office/officeart/2005/8/layout/vProcess5"/>
    <dgm:cxn modelId="{EB194BD9-3664-4552-B3DF-394DC9424009}" type="presParOf" srcId="{059FEFD8-3D87-4D69-8C6D-BA3635978891}" destId="{511BBF76-F045-4663-AB8D-6E9635EC453B}" srcOrd="5" destOrd="0" presId="urn:microsoft.com/office/officeart/2005/8/layout/vProcess5"/>
    <dgm:cxn modelId="{0F9DF738-519B-4749-8E76-B0E2973AE4C0}" type="presParOf" srcId="{059FEFD8-3D87-4D69-8C6D-BA3635978891}" destId="{7F37AF63-1141-4D5B-BA31-3759AA0B3FDC}" srcOrd="6" destOrd="0" presId="urn:microsoft.com/office/officeart/2005/8/layout/vProcess5"/>
    <dgm:cxn modelId="{8E5763BD-50FD-4273-86E4-9942C78B1941}" type="presParOf" srcId="{059FEFD8-3D87-4D69-8C6D-BA3635978891}" destId="{EF4F6C20-911B-4F93-B5FC-3EE508067991}" srcOrd="7" destOrd="0" presId="urn:microsoft.com/office/officeart/2005/8/layout/vProcess5"/>
    <dgm:cxn modelId="{32CF6F52-33C8-4171-935E-D076138F2FA7}" type="presParOf" srcId="{059FEFD8-3D87-4D69-8C6D-BA3635978891}" destId="{FE8A3A6B-0790-4371-8D2B-DCF0C41109BC}" srcOrd="8" destOrd="0" presId="urn:microsoft.com/office/officeart/2005/8/layout/vProcess5"/>
    <dgm:cxn modelId="{C3DC9949-4AB4-4365-96E1-9B1CB157C340}" type="presParOf" srcId="{059FEFD8-3D87-4D69-8C6D-BA3635978891}" destId="{6C907682-FF22-4072-8112-F8CDB6D70979}" srcOrd="9" destOrd="0" presId="urn:microsoft.com/office/officeart/2005/8/layout/vProcess5"/>
    <dgm:cxn modelId="{03B639B8-5B5D-4E95-A775-E8E547976AAE}" type="presParOf" srcId="{059FEFD8-3D87-4D69-8C6D-BA3635978891}" destId="{19FE2C12-163F-428B-A7C8-AD77D5BF4540}" srcOrd="10" destOrd="0" presId="urn:microsoft.com/office/officeart/2005/8/layout/vProcess5"/>
    <dgm:cxn modelId="{CA848FB6-C342-47D5-AF37-CE756D9B9FFF}" type="presParOf" srcId="{059FEFD8-3D87-4D69-8C6D-BA3635978891}" destId="{D0CB6333-0BB8-456E-B0F4-31EFADE2E6FA}" srcOrd="11" destOrd="0" presId="urn:microsoft.com/office/officeart/2005/8/layout/vProcess5"/>
    <dgm:cxn modelId="{4E33B474-F881-4152-BE22-0768AB366540}" type="presParOf" srcId="{059FEFD8-3D87-4D69-8C6D-BA3635978891}" destId="{922DEF2D-E470-43EA-98E8-E14B3834EF33}" srcOrd="12" destOrd="0" presId="urn:microsoft.com/office/officeart/2005/8/layout/vProcess5"/>
    <dgm:cxn modelId="{7A45DF40-41CD-48C9-86EF-6F5DA874BF2F}" type="presParOf" srcId="{059FEFD8-3D87-4D69-8C6D-BA3635978891}" destId="{2A9BBB08-C2D4-4C51-9A22-1C0920587A4B}" srcOrd="13" destOrd="0" presId="urn:microsoft.com/office/officeart/2005/8/layout/vProcess5"/>
    <dgm:cxn modelId="{8F565CB0-783F-4907-AAD8-1B869F925C89}" type="presParOf" srcId="{059FEFD8-3D87-4D69-8C6D-BA3635978891}" destId="{8E52CB7D-5544-4D53-8570-59F4AC076F5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BA0D7B-5223-4515-BAA5-B2964DB0B50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FFD64D-40C2-4B86-9C0D-50B98AED3A44}">
      <dgm:prSet/>
      <dgm:spPr/>
      <dgm:t>
        <a:bodyPr/>
        <a:lstStyle/>
        <a:p>
          <a:r>
            <a:rPr lang="id-ID" b="0" dirty="0">
              <a:solidFill>
                <a:schemeClr val="tx1"/>
              </a:solidFill>
            </a:rPr>
            <a:t>Kegiatan/aktivitas</a:t>
          </a:r>
          <a:endParaRPr lang="en-US" b="0" dirty="0">
            <a:solidFill>
              <a:schemeClr val="tx1"/>
            </a:solidFill>
          </a:endParaRPr>
        </a:p>
      </dgm:t>
    </dgm:pt>
    <dgm:pt modelId="{355F6E2E-F56E-4DA5-AC5A-A364701FA0DE}" type="parTrans" cxnId="{2A4766F6-9749-41FD-A756-85E200FBEF83}">
      <dgm:prSet/>
      <dgm:spPr/>
      <dgm:t>
        <a:bodyPr/>
        <a:lstStyle/>
        <a:p>
          <a:endParaRPr lang="en-US"/>
        </a:p>
      </dgm:t>
    </dgm:pt>
    <dgm:pt modelId="{89FEE93F-91FA-4694-8394-E446549604EF}" type="sibTrans" cxnId="{2A4766F6-9749-41FD-A756-85E200FBEF83}">
      <dgm:prSet/>
      <dgm:spPr/>
      <dgm:t>
        <a:bodyPr/>
        <a:lstStyle/>
        <a:p>
          <a:endParaRPr lang="en-US"/>
        </a:p>
      </dgm:t>
    </dgm:pt>
    <dgm:pt modelId="{12466012-FB44-4B4E-803B-42CF5F0502A7}">
      <dgm:prSet/>
      <dgm:spPr>
        <a:solidFill>
          <a:srgbClr val="F1B1E3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Orang-orang yang terlibat didalamnya</a:t>
          </a:r>
          <a:endParaRPr lang="en-US" dirty="0">
            <a:solidFill>
              <a:schemeClr val="tx1"/>
            </a:solidFill>
          </a:endParaRPr>
        </a:p>
      </dgm:t>
    </dgm:pt>
    <dgm:pt modelId="{DB9EE7C7-83A9-4853-9FAF-955346E00C56}" type="parTrans" cxnId="{E38B7AB6-8C6B-4A1A-9886-43818AA09D95}">
      <dgm:prSet/>
      <dgm:spPr/>
      <dgm:t>
        <a:bodyPr/>
        <a:lstStyle/>
        <a:p>
          <a:endParaRPr lang="en-US"/>
        </a:p>
      </dgm:t>
    </dgm:pt>
    <dgm:pt modelId="{7EF0CCB4-B342-47B7-A0A9-B9CAB6BBA780}" type="sibTrans" cxnId="{E38B7AB6-8C6B-4A1A-9886-43818AA09D95}">
      <dgm:prSet/>
      <dgm:spPr/>
      <dgm:t>
        <a:bodyPr/>
        <a:lstStyle/>
        <a:p>
          <a:endParaRPr lang="en-US"/>
        </a:p>
      </dgm:t>
    </dgm:pt>
    <dgm:pt modelId="{E6644047-2BF8-4B9B-9B19-04641ED23375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Komunikasi antar individu</a:t>
          </a:r>
          <a:endParaRPr lang="en-US" dirty="0">
            <a:solidFill>
              <a:schemeClr val="tx1"/>
            </a:solidFill>
          </a:endParaRPr>
        </a:p>
      </dgm:t>
    </dgm:pt>
    <dgm:pt modelId="{90A6CFAB-33BD-4544-8D57-A9A810B0D5BA}" type="parTrans" cxnId="{2D288E29-EC7D-42C5-ACB0-E639E03F0347}">
      <dgm:prSet/>
      <dgm:spPr/>
      <dgm:t>
        <a:bodyPr/>
        <a:lstStyle/>
        <a:p>
          <a:endParaRPr lang="en-US"/>
        </a:p>
      </dgm:t>
    </dgm:pt>
    <dgm:pt modelId="{5F029F76-52C5-4C96-8C57-672C06DCA7C1}" type="sibTrans" cxnId="{2D288E29-EC7D-42C5-ACB0-E639E03F0347}">
      <dgm:prSet/>
      <dgm:spPr/>
      <dgm:t>
        <a:bodyPr/>
        <a:lstStyle/>
        <a:p>
          <a:endParaRPr lang="en-US"/>
        </a:p>
      </dgm:t>
    </dgm:pt>
    <dgm:pt modelId="{5B87901D-0A9D-41F3-9E23-98CF2E4098DB}">
      <dgm:prSet/>
      <dgm:spPr>
        <a:solidFill>
          <a:srgbClr val="00FFCC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Waktu</a:t>
          </a:r>
          <a:endParaRPr lang="en-US" dirty="0">
            <a:solidFill>
              <a:schemeClr val="tx1"/>
            </a:solidFill>
          </a:endParaRPr>
        </a:p>
      </dgm:t>
    </dgm:pt>
    <dgm:pt modelId="{D41BA929-C9A3-48D7-9D1F-64EA9EA2CFA3}" type="parTrans" cxnId="{024A4C80-3FD6-4F57-BD2F-9102B8F35BB5}">
      <dgm:prSet/>
      <dgm:spPr/>
      <dgm:t>
        <a:bodyPr/>
        <a:lstStyle/>
        <a:p>
          <a:endParaRPr lang="en-US"/>
        </a:p>
      </dgm:t>
    </dgm:pt>
    <dgm:pt modelId="{C039D19C-A480-4013-9E18-C92FBC72E3DB}" type="sibTrans" cxnId="{024A4C80-3FD6-4F57-BD2F-9102B8F35BB5}">
      <dgm:prSet/>
      <dgm:spPr/>
      <dgm:t>
        <a:bodyPr/>
        <a:lstStyle/>
        <a:p>
          <a:endParaRPr lang="en-US"/>
        </a:p>
      </dgm:t>
    </dgm:pt>
    <dgm:pt modelId="{7E8B96DD-EC00-4A67-8119-E8F45B79D603}">
      <dgm:prSet/>
      <dgm:spPr>
        <a:solidFill>
          <a:srgbClr val="FF7C80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Ruangan / suasana ruangan </a:t>
          </a:r>
          <a:endParaRPr lang="en-US" dirty="0">
            <a:solidFill>
              <a:schemeClr val="tx1"/>
            </a:solidFill>
          </a:endParaRPr>
        </a:p>
      </dgm:t>
    </dgm:pt>
    <dgm:pt modelId="{80334038-60A9-450A-A2B9-EC8533C8D66A}" type="parTrans" cxnId="{04B724EA-CABB-49F9-9838-61ECFECFB180}">
      <dgm:prSet/>
      <dgm:spPr/>
      <dgm:t>
        <a:bodyPr/>
        <a:lstStyle/>
        <a:p>
          <a:endParaRPr lang="en-US"/>
        </a:p>
      </dgm:t>
    </dgm:pt>
    <dgm:pt modelId="{E6870086-FEE9-42FD-B21C-298A035CECFC}" type="sibTrans" cxnId="{04B724EA-CABB-49F9-9838-61ECFECFB180}">
      <dgm:prSet/>
      <dgm:spPr/>
      <dgm:t>
        <a:bodyPr/>
        <a:lstStyle/>
        <a:p>
          <a:endParaRPr lang="en-US"/>
        </a:p>
      </dgm:t>
    </dgm:pt>
    <dgm:pt modelId="{2368CDA9-9790-406D-9BE5-1C11009EFBE5}">
      <dgm:prSet/>
      <dgm:spPr>
        <a:solidFill>
          <a:srgbClr val="89FC60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Benda/ob</a:t>
          </a:r>
          <a:r>
            <a:rPr lang="en-US" dirty="0">
              <a:solidFill>
                <a:schemeClr val="tx1"/>
              </a:solidFill>
            </a:rPr>
            <a:t>j</a:t>
          </a:r>
          <a:r>
            <a:rPr lang="id-ID" dirty="0">
              <a:solidFill>
                <a:schemeClr val="tx1"/>
              </a:solidFill>
            </a:rPr>
            <a:t>ek yang ada di ruangan</a:t>
          </a:r>
          <a:endParaRPr lang="en-US" dirty="0">
            <a:solidFill>
              <a:schemeClr val="tx1"/>
            </a:solidFill>
          </a:endParaRPr>
        </a:p>
      </dgm:t>
    </dgm:pt>
    <dgm:pt modelId="{330D15B6-F76B-4B27-ACF5-C4CA9EFBBCD0}" type="parTrans" cxnId="{74AA78CA-36E9-4518-A5F9-0FA319203970}">
      <dgm:prSet/>
      <dgm:spPr/>
      <dgm:t>
        <a:bodyPr/>
        <a:lstStyle/>
        <a:p>
          <a:endParaRPr lang="en-US"/>
        </a:p>
      </dgm:t>
    </dgm:pt>
    <dgm:pt modelId="{F0DFE3C6-5997-4C8F-858F-B4B25A376906}" type="sibTrans" cxnId="{74AA78CA-36E9-4518-A5F9-0FA319203970}">
      <dgm:prSet/>
      <dgm:spPr/>
      <dgm:t>
        <a:bodyPr/>
        <a:lstStyle/>
        <a:p>
          <a:endParaRPr lang="en-US"/>
        </a:p>
      </dgm:t>
    </dgm:pt>
    <dgm:pt modelId="{08D31611-DCEE-4FC9-935E-B92BF8EF360E}" type="pres">
      <dgm:prSet presAssocID="{11BA0D7B-5223-4515-BAA5-B2964DB0B50C}" presName="diagram" presStyleCnt="0">
        <dgm:presLayoutVars>
          <dgm:dir/>
          <dgm:resizeHandles val="exact"/>
        </dgm:presLayoutVars>
      </dgm:prSet>
      <dgm:spPr/>
    </dgm:pt>
    <dgm:pt modelId="{1C8DF1A2-FC9E-414D-8F3C-8977F3001E68}" type="pres">
      <dgm:prSet presAssocID="{CBFFD64D-40C2-4B86-9C0D-50B98AED3A44}" presName="node" presStyleLbl="node1" presStyleIdx="0" presStyleCnt="6">
        <dgm:presLayoutVars>
          <dgm:bulletEnabled val="1"/>
        </dgm:presLayoutVars>
      </dgm:prSet>
      <dgm:spPr/>
    </dgm:pt>
    <dgm:pt modelId="{6ECDC11C-E316-4981-8167-8FB659625BB0}" type="pres">
      <dgm:prSet presAssocID="{89FEE93F-91FA-4694-8394-E446549604EF}" presName="sibTrans" presStyleCnt="0"/>
      <dgm:spPr/>
    </dgm:pt>
    <dgm:pt modelId="{33F0E0A4-A375-43F3-93FB-7BA29CFEBDC1}" type="pres">
      <dgm:prSet presAssocID="{12466012-FB44-4B4E-803B-42CF5F0502A7}" presName="node" presStyleLbl="node1" presStyleIdx="1" presStyleCnt="6">
        <dgm:presLayoutVars>
          <dgm:bulletEnabled val="1"/>
        </dgm:presLayoutVars>
      </dgm:prSet>
      <dgm:spPr/>
    </dgm:pt>
    <dgm:pt modelId="{A607819F-9D0F-49F5-AD26-F671F3200BE2}" type="pres">
      <dgm:prSet presAssocID="{7EF0CCB4-B342-47B7-A0A9-B9CAB6BBA780}" presName="sibTrans" presStyleCnt="0"/>
      <dgm:spPr/>
    </dgm:pt>
    <dgm:pt modelId="{6E4CCA5D-57F1-40C5-A98D-1576C22BB7F2}" type="pres">
      <dgm:prSet presAssocID="{E6644047-2BF8-4B9B-9B19-04641ED23375}" presName="node" presStyleLbl="node1" presStyleIdx="2" presStyleCnt="6">
        <dgm:presLayoutVars>
          <dgm:bulletEnabled val="1"/>
        </dgm:presLayoutVars>
      </dgm:prSet>
      <dgm:spPr/>
    </dgm:pt>
    <dgm:pt modelId="{1A0869B5-83D3-4D36-98E8-1F8F282A5C83}" type="pres">
      <dgm:prSet presAssocID="{5F029F76-52C5-4C96-8C57-672C06DCA7C1}" presName="sibTrans" presStyleCnt="0"/>
      <dgm:spPr/>
    </dgm:pt>
    <dgm:pt modelId="{CFC97AE6-BD96-455B-BE31-1B862C0C0598}" type="pres">
      <dgm:prSet presAssocID="{5B87901D-0A9D-41F3-9E23-98CF2E4098DB}" presName="node" presStyleLbl="node1" presStyleIdx="3" presStyleCnt="6">
        <dgm:presLayoutVars>
          <dgm:bulletEnabled val="1"/>
        </dgm:presLayoutVars>
      </dgm:prSet>
      <dgm:spPr/>
    </dgm:pt>
    <dgm:pt modelId="{79C1F274-6F2D-4A58-B088-EB0C3177FE43}" type="pres">
      <dgm:prSet presAssocID="{C039D19C-A480-4013-9E18-C92FBC72E3DB}" presName="sibTrans" presStyleCnt="0"/>
      <dgm:spPr/>
    </dgm:pt>
    <dgm:pt modelId="{6DC8A1DC-EC66-461F-9DA0-FFDE7227DDC8}" type="pres">
      <dgm:prSet presAssocID="{7E8B96DD-EC00-4A67-8119-E8F45B79D603}" presName="node" presStyleLbl="node1" presStyleIdx="4" presStyleCnt="6">
        <dgm:presLayoutVars>
          <dgm:bulletEnabled val="1"/>
        </dgm:presLayoutVars>
      </dgm:prSet>
      <dgm:spPr/>
    </dgm:pt>
    <dgm:pt modelId="{3FF1018B-AD01-4B25-AFF8-21B9AC5F72F1}" type="pres">
      <dgm:prSet presAssocID="{E6870086-FEE9-42FD-B21C-298A035CECFC}" presName="sibTrans" presStyleCnt="0"/>
      <dgm:spPr/>
    </dgm:pt>
    <dgm:pt modelId="{D5E64229-EE1A-4792-AFAF-8CE898209B23}" type="pres">
      <dgm:prSet presAssocID="{2368CDA9-9790-406D-9BE5-1C11009EFBE5}" presName="node" presStyleLbl="node1" presStyleIdx="5" presStyleCnt="6">
        <dgm:presLayoutVars>
          <dgm:bulletEnabled val="1"/>
        </dgm:presLayoutVars>
      </dgm:prSet>
      <dgm:spPr/>
    </dgm:pt>
  </dgm:ptLst>
  <dgm:cxnLst>
    <dgm:cxn modelId="{27D7FF05-9A0D-458F-9720-9AC8A3E7C444}" type="presOf" srcId="{2368CDA9-9790-406D-9BE5-1C11009EFBE5}" destId="{D5E64229-EE1A-4792-AFAF-8CE898209B23}" srcOrd="0" destOrd="0" presId="urn:microsoft.com/office/officeart/2005/8/layout/default"/>
    <dgm:cxn modelId="{FD6F4427-CFDA-448F-B249-D5A09D4AF31F}" type="presOf" srcId="{7E8B96DD-EC00-4A67-8119-E8F45B79D603}" destId="{6DC8A1DC-EC66-461F-9DA0-FFDE7227DDC8}" srcOrd="0" destOrd="0" presId="urn:microsoft.com/office/officeart/2005/8/layout/default"/>
    <dgm:cxn modelId="{2D288E29-EC7D-42C5-ACB0-E639E03F0347}" srcId="{11BA0D7B-5223-4515-BAA5-B2964DB0B50C}" destId="{E6644047-2BF8-4B9B-9B19-04641ED23375}" srcOrd="2" destOrd="0" parTransId="{90A6CFAB-33BD-4544-8D57-A9A810B0D5BA}" sibTransId="{5F029F76-52C5-4C96-8C57-672C06DCA7C1}"/>
    <dgm:cxn modelId="{C01F1037-BBA8-4030-AA9D-73749E7ECDEF}" type="presOf" srcId="{5B87901D-0A9D-41F3-9E23-98CF2E4098DB}" destId="{CFC97AE6-BD96-455B-BE31-1B862C0C0598}" srcOrd="0" destOrd="0" presId="urn:microsoft.com/office/officeart/2005/8/layout/default"/>
    <dgm:cxn modelId="{C2AFAD65-BF0D-4EAD-B19D-EFC826E44986}" type="presOf" srcId="{11BA0D7B-5223-4515-BAA5-B2964DB0B50C}" destId="{08D31611-DCEE-4FC9-935E-B92BF8EF360E}" srcOrd="0" destOrd="0" presId="urn:microsoft.com/office/officeart/2005/8/layout/default"/>
    <dgm:cxn modelId="{C656EA49-1754-48AC-AFAA-49695FAF2473}" type="presOf" srcId="{12466012-FB44-4B4E-803B-42CF5F0502A7}" destId="{33F0E0A4-A375-43F3-93FB-7BA29CFEBDC1}" srcOrd="0" destOrd="0" presId="urn:microsoft.com/office/officeart/2005/8/layout/default"/>
    <dgm:cxn modelId="{6082EF70-4A1F-473E-BE80-526FAA1FFC39}" type="presOf" srcId="{E6644047-2BF8-4B9B-9B19-04641ED23375}" destId="{6E4CCA5D-57F1-40C5-A98D-1576C22BB7F2}" srcOrd="0" destOrd="0" presId="urn:microsoft.com/office/officeart/2005/8/layout/default"/>
    <dgm:cxn modelId="{44A01257-2776-45E4-9F1E-D4CA61D8CE79}" type="presOf" srcId="{CBFFD64D-40C2-4B86-9C0D-50B98AED3A44}" destId="{1C8DF1A2-FC9E-414D-8F3C-8977F3001E68}" srcOrd="0" destOrd="0" presId="urn:microsoft.com/office/officeart/2005/8/layout/default"/>
    <dgm:cxn modelId="{024A4C80-3FD6-4F57-BD2F-9102B8F35BB5}" srcId="{11BA0D7B-5223-4515-BAA5-B2964DB0B50C}" destId="{5B87901D-0A9D-41F3-9E23-98CF2E4098DB}" srcOrd="3" destOrd="0" parTransId="{D41BA929-C9A3-48D7-9D1F-64EA9EA2CFA3}" sibTransId="{C039D19C-A480-4013-9E18-C92FBC72E3DB}"/>
    <dgm:cxn modelId="{E38B7AB6-8C6B-4A1A-9886-43818AA09D95}" srcId="{11BA0D7B-5223-4515-BAA5-B2964DB0B50C}" destId="{12466012-FB44-4B4E-803B-42CF5F0502A7}" srcOrd="1" destOrd="0" parTransId="{DB9EE7C7-83A9-4853-9FAF-955346E00C56}" sibTransId="{7EF0CCB4-B342-47B7-A0A9-B9CAB6BBA780}"/>
    <dgm:cxn modelId="{74AA78CA-36E9-4518-A5F9-0FA319203970}" srcId="{11BA0D7B-5223-4515-BAA5-B2964DB0B50C}" destId="{2368CDA9-9790-406D-9BE5-1C11009EFBE5}" srcOrd="5" destOrd="0" parTransId="{330D15B6-F76B-4B27-ACF5-C4CA9EFBBCD0}" sibTransId="{F0DFE3C6-5997-4C8F-858F-B4B25A376906}"/>
    <dgm:cxn modelId="{04B724EA-CABB-49F9-9838-61ECFECFB180}" srcId="{11BA0D7B-5223-4515-BAA5-B2964DB0B50C}" destId="{7E8B96DD-EC00-4A67-8119-E8F45B79D603}" srcOrd="4" destOrd="0" parTransId="{80334038-60A9-450A-A2B9-EC8533C8D66A}" sibTransId="{E6870086-FEE9-42FD-B21C-298A035CECFC}"/>
    <dgm:cxn modelId="{2A4766F6-9749-41FD-A756-85E200FBEF83}" srcId="{11BA0D7B-5223-4515-BAA5-B2964DB0B50C}" destId="{CBFFD64D-40C2-4B86-9C0D-50B98AED3A44}" srcOrd="0" destOrd="0" parTransId="{355F6E2E-F56E-4DA5-AC5A-A364701FA0DE}" sibTransId="{89FEE93F-91FA-4694-8394-E446549604EF}"/>
    <dgm:cxn modelId="{309CAA63-3E7F-4365-BDFF-E5DCF74540AF}" type="presParOf" srcId="{08D31611-DCEE-4FC9-935E-B92BF8EF360E}" destId="{1C8DF1A2-FC9E-414D-8F3C-8977F3001E68}" srcOrd="0" destOrd="0" presId="urn:microsoft.com/office/officeart/2005/8/layout/default"/>
    <dgm:cxn modelId="{AD2835E5-2E7F-4BC6-930E-BB1D02DA36B8}" type="presParOf" srcId="{08D31611-DCEE-4FC9-935E-B92BF8EF360E}" destId="{6ECDC11C-E316-4981-8167-8FB659625BB0}" srcOrd="1" destOrd="0" presId="urn:microsoft.com/office/officeart/2005/8/layout/default"/>
    <dgm:cxn modelId="{570FC0EB-C0EC-498C-BDD1-A30CA177A497}" type="presParOf" srcId="{08D31611-DCEE-4FC9-935E-B92BF8EF360E}" destId="{33F0E0A4-A375-43F3-93FB-7BA29CFEBDC1}" srcOrd="2" destOrd="0" presId="urn:microsoft.com/office/officeart/2005/8/layout/default"/>
    <dgm:cxn modelId="{4F822124-F37D-4691-9FD3-1B8F1AFF425E}" type="presParOf" srcId="{08D31611-DCEE-4FC9-935E-B92BF8EF360E}" destId="{A607819F-9D0F-49F5-AD26-F671F3200BE2}" srcOrd="3" destOrd="0" presId="urn:microsoft.com/office/officeart/2005/8/layout/default"/>
    <dgm:cxn modelId="{D81875DB-AC51-480E-8BFD-41BAF98247E5}" type="presParOf" srcId="{08D31611-DCEE-4FC9-935E-B92BF8EF360E}" destId="{6E4CCA5D-57F1-40C5-A98D-1576C22BB7F2}" srcOrd="4" destOrd="0" presId="urn:microsoft.com/office/officeart/2005/8/layout/default"/>
    <dgm:cxn modelId="{10FFDBE4-3D54-4517-AB8C-F51BABB3C798}" type="presParOf" srcId="{08D31611-DCEE-4FC9-935E-B92BF8EF360E}" destId="{1A0869B5-83D3-4D36-98E8-1F8F282A5C83}" srcOrd="5" destOrd="0" presId="urn:microsoft.com/office/officeart/2005/8/layout/default"/>
    <dgm:cxn modelId="{D802E9B9-DC75-4D25-99DD-089D094B9DE5}" type="presParOf" srcId="{08D31611-DCEE-4FC9-935E-B92BF8EF360E}" destId="{CFC97AE6-BD96-455B-BE31-1B862C0C0598}" srcOrd="6" destOrd="0" presId="urn:microsoft.com/office/officeart/2005/8/layout/default"/>
    <dgm:cxn modelId="{EA11A236-7A71-45A4-9958-0F0106C1CB79}" type="presParOf" srcId="{08D31611-DCEE-4FC9-935E-B92BF8EF360E}" destId="{79C1F274-6F2D-4A58-B088-EB0C3177FE43}" srcOrd="7" destOrd="0" presId="urn:microsoft.com/office/officeart/2005/8/layout/default"/>
    <dgm:cxn modelId="{FFF8EC19-3C9D-41B7-A6BD-8C47493858FC}" type="presParOf" srcId="{08D31611-DCEE-4FC9-935E-B92BF8EF360E}" destId="{6DC8A1DC-EC66-461F-9DA0-FFDE7227DDC8}" srcOrd="8" destOrd="0" presId="urn:microsoft.com/office/officeart/2005/8/layout/default"/>
    <dgm:cxn modelId="{EEAA7D3E-EE36-4458-9280-C4B9E87405BD}" type="presParOf" srcId="{08D31611-DCEE-4FC9-935E-B92BF8EF360E}" destId="{3FF1018B-AD01-4B25-AFF8-21B9AC5F72F1}" srcOrd="9" destOrd="0" presId="urn:microsoft.com/office/officeart/2005/8/layout/default"/>
    <dgm:cxn modelId="{86E93A71-D62F-4F48-8AC4-D61F68D5488F}" type="presParOf" srcId="{08D31611-DCEE-4FC9-935E-B92BF8EF360E}" destId="{D5E64229-EE1A-4792-AFAF-8CE898209B2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CBA285-9C3A-471A-B821-7D21B349F68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76C62B-CE5B-4E0D-A935-C2C8F9F1CCBC}">
      <dgm:prSet/>
      <dgm:spPr/>
      <dgm:t>
        <a:bodyPr/>
        <a:lstStyle/>
        <a:p>
          <a:r>
            <a:rPr lang="id-ID"/>
            <a:t>Bentuk pertanyaan :</a:t>
          </a:r>
          <a:endParaRPr lang="en-US"/>
        </a:p>
      </dgm:t>
    </dgm:pt>
    <dgm:pt modelId="{7A3BE3A4-2377-49E0-9162-357C86F88D33}" type="parTrans" cxnId="{1515E51C-3F36-4DEB-AEBF-6C878FA53382}">
      <dgm:prSet/>
      <dgm:spPr/>
      <dgm:t>
        <a:bodyPr/>
        <a:lstStyle/>
        <a:p>
          <a:endParaRPr lang="en-US"/>
        </a:p>
      </dgm:t>
    </dgm:pt>
    <dgm:pt modelId="{6C4315A0-8F2D-4A78-B283-2A75C472C59E}" type="sibTrans" cxnId="{1515E51C-3F36-4DEB-AEBF-6C878FA53382}">
      <dgm:prSet/>
      <dgm:spPr/>
      <dgm:t>
        <a:bodyPr/>
        <a:lstStyle/>
        <a:p>
          <a:endParaRPr lang="en-US"/>
        </a:p>
      </dgm:t>
    </dgm:pt>
    <dgm:pt modelId="{22FDD8E5-9F19-46BC-9C70-D2AD3A8017D6}">
      <dgm:prSet/>
      <dgm:spPr/>
      <dgm:t>
        <a:bodyPr/>
        <a:lstStyle/>
        <a:p>
          <a:r>
            <a:rPr lang="id-ID" dirty="0"/>
            <a:t>SIAPA</a:t>
          </a:r>
          <a:r>
            <a:rPr lang="en-US" dirty="0"/>
            <a:t>-</a:t>
          </a:r>
          <a:r>
            <a:rPr lang="id-ID" dirty="0"/>
            <a:t>  APA </a:t>
          </a:r>
          <a:r>
            <a:rPr lang="en-US" dirty="0"/>
            <a:t>-</a:t>
          </a:r>
          <a:r>
            <a:rPr lang="id-ID" dirty="0"/>
            <a:t> DIMANA </a:t>
          </a:r>
          <a:r>
            <a:rPr lang="en-US" dirty="0"/>
            <a:t>-</a:t>
          </a:r>
          <a:r>
            <a:rPr lang="id-ID" dirty="0"/>
            <a:t> MENGAPA </a:t>
          </a:r>
          <a:r>
            <a:rPr lang="en-US" dirty="0"/>
            <a:t>– </a:t>
          </a:r>
          <a:r>
            <a:rPr lang="id-ID" dirty="0"/>
            <a:t>BAGAIMANA</a:t>
          </a:r>
          <a:r>
            <a:rPr lang="en-US" dirty="0"/>
            <a:t> -</a:t>
          </a:r>
          <a:r>
            <a:rPr lang="id-ID" dirty="0"/>
            <a:t> BILAMANA</a:t>
          </a:r>
          <a:endParaRPr lang="en-US" dirty="0"/>
        </a:p>
      </dgm:t>
    </dgm:pt>
    <dgm:pt modelId="{35985BE5-449B-4FF3-97DB-93DD2BA57CDD}" type="parTrans" cxnId="{E5B99860-1CE7-4158-B29D-54F1B8619282}">
      <dgm:prSet/>
      <dgm:spPr/>
      <dgm:t>
        <a:bodyPr/>
        <a:lstStyle/>
        <a:p>
          <a:endParaRPr lang="en-US"/>
        </a:p>
      </dgm:t>
    </dgm:pt>
    <dgm:pt modelId="{45CA3760-2281-4BB7-9AC8-B822F43249BE}" type="sibTrans" cxnId="{E5B99860-1CE7-4158-B29D-54F1B8619282}">
      <dgm:prSet/>
      <dgm:spPr/>
      <dgm:t>
        <a:bodyPr/>
        <a:lstStyle/>
        <a:p>
          <a:endParaRPr lang="en-US"/>
        </a:p>
      </dgm:t>
    </dgm:pt>
    <dgm:pt modelId="{16900F55-A85A-4E16-892C-F24ED10D3FD0}">
      <dgm:prSet/>
      <dgm:spPr/>
      <dgm:t>
        <a:bodyPr/>
        <a:lstStyle/>
        <a:p>
          <a:r>
            <a:rPr lang="id-ID"/>
            <a:t>5W + 1H : WHAT, WHEN, WHERE, WHICH, WHY, HOW</a:t>
          </a:r>
          <a:endParaRPr lang="en-US"/>
        </a:p>
      </dgm:t>
    </dgm:pt>
    <dgm:pt modelId="{674A8426-283C-4388-890E-3114165F9DD1}" type="parTrans" cxnId="{5A9E676E-519C-419E-BA05-EC7F5D1DC205}">
      <dgm:prSet/>
      <dgm:spPr/>
      <dgm:t>
        <a:bodyPr/>
        <a:lstStyle/>
        <a:p>
          <a:endParaRPr lang="en-US"/>
        </a:p>
      </dgm:t>
    </dgm:pt>
    <dgm:pt modelId="{091F0863-0FA6-4C95-B13A-A4B3096A7096}" type="sibTrans" cxnId="{5A9E676E-519C-419E-BA05-EC7F5D1DC205}">
      <dgm:prSet/>
      <dgm:spPr/>
      <dgm:t>
        <a:bodyPr/>
        <a:lstStyle/>
        <a:p>
          <a:endParaRPr lang="en-US"/>
        </a:p>
      </dgm:t>
    </dgm:pt>
    <dgm:pt modelId="{10BD384E-6EC8-48F2-B065-F1C3946AEECA}">
      <dgm:prSet/>
      <dgm:spPr/>
      <dgm:t>
        <a:bodyPr/>
        <a:lstStyle/>
        <a:p>
          <a:r>
            <a:rPr lang="id-ID"/>
            <a:t>Jenis pertanyaan :</a:t>
          </a:r>
          <a:endParaRPr lang="en-US"/>
        </a:p>
      </dgm:t>
    </dgm:pt>
    <dgm:pt modelId="{3B2E4205-40E1-407E-A9D2-355592BA7ACD}" type="parTrans" cxnId="{ED6FCB49-B8C9-4F0A-B910-B012D17679ED}">
      <dgm:prSet/>
      <dgm:spPr/>
      <dgm:t>
        <a:bodyPr/>
        <a:lstStyle/>
        <a:p>
          <a:endParaRPr lang="en-US"/>
        </a:p>
      </dgm:t>
    </dgm:pt>
    <dgm:pt modelId="{7B15BE69-E7E3-4053-AEFC-6AC9451FE3DE}" type="sibTrans" cxnId="{ED6FCB49-B8C9-4F0A-B910-B012D17679ED}">
      <dgm:prSet/>
      <dgm:spPr/>
      <dgm:t>
        <a:bodyPr/>
        <a:lstStyle/>
        <a:p>
          <a:endParaRPr lang="en-US"/>
        </a:p>
      </dgm:t>
    </dgm:pt>
    <dgm:pt modelId="{2600C0A6-3F56-4807-9EAF-56314E504CF3}">
      <dgm:prSet/>
      <dgm:spPr/>
      <dgm:t>
        <a:bodyPr/>
        <a:lstStyle/>
        <a:p>
          <a:r>
            <a:rPr lang="id-ID" dirty="0"/>
            <a:t>1. OPEN QUESTION (pertanyaan terbuka)</a:t>
          </a:r>
          <a:endParaRPr lang="en-US" dirty="0"/>
        </a:p>
      </dgm:t>
    </dgm:pt>
    <dgm:pt modelId="{95EDAF81-79BD-4FC9-BBCF-1916B1759993}" type="parTrans" cxnId="{63A04A65-A773-4977-96A9-9864C9F8B8B5}">
      <dgm:prSet/>
      <dgm:spPr/>
      <dgm:t>
        <a:bodyPr/>
        <a:lstStyle/>
        <a:p>
          <a:endParaRPr lang="en-US"/>
        </a:p>
      </dgm:t>
    </dgm:pt>
    <dgm:pt modelId="{B0DB643D-CC19-4F41-98A7-970FB3A400DF}" type="sibTrans" cxnId="{63A04A65-A773-4977-96A9-9864C9F8B8B5}">
      <dgm:prSet/>
      <dgm:spPr/>
      <dgm:t>
        <a:bodyPr/>
        <a:lstStyle/>
        <a:p>
          <a:endParaRPr lang="en-US"/>
        </a:p>
      </dgm:t>
    </dgm:pt>
    <dgm:pt modelId="{1DFFF3DD-341D-4703-822B-8CB0E879CE85}">
      <dgm:prSet/>
      <dgm:spPr/>
      <dgm:t>
        <a:bodyPr/>
        <a:lstStyle/>
        <a:p>
          <a:r>
            <a:rPr lang="id-ID"/>
            <a:t>2. CLOSE QUESTION (pertanyaan tertutup)</a:t>
          </a:r>
          <a:endParaRPr lang="en-US"/>
        </a:p>
      </dgm:t>
    </dgm:pt>
    <dgm:pt modelId="{E75F5BA1-9944-4958-8EEF-331DE2052F61}" type="parTrans" cxnId="{A216895C-45EF-4852-901B-3127B12756CA}">
      <dgm:prSet/>
      <dgm:spPr/>
      <dgm:t>
        <a:bodyPr/>
        <a:lstStyle/>
        <a:p>
          <a:endParaRPr lang="en-US"/>
        </a:p>
      </dgm:t>
    </dgm:pt>
    <dgm:pt modelId="{83197469-E1C4-4BCB-A530-64C0380E7453}" type="sibTrans" cxnId="{A216895C-45EF-4852-901B-3127B12756CA}">
      <dgm:prSet/>
      <dgm:spPr/>
      <dgm:t>
        <a:bodyPr/>
        <a:lstStyle/>
        <a:p>
          <a:endParaRPr lang="en-US"/>
        </a:p>
      </dgm:t>
    </dgm:pt>
    <dgm:pt modelId="{CCADE58C-D7B3-47F0-96D2-A7549233715E}">
      <dgm:prSet/>
      <dgm:spPr/>
      <dgm:t>
        <a:bodyPr/>
        <a:lstStyle/>
        <a:p>
          <a:r>
            <a:rPr lang="id-ID" dirty="0"/>
            <a:t>3. MULTIPLE QUESTION (pertanyaan beruntun)</a:t>
          </a:r>
          <a:endParaRPr lang="en-US" dirty="0"/>
        </a:p>
      </dgm:t>
    </dgm:pt>
    <dgm:pt modelId="{EE7917C5-B289-43F4-BD78-948922A65668}" type="parTrans" cxnId="{DD3D4CAD-B4DE-44E1-A18C-4D23152DE1D3}">
      <dgm:prSet/>
      <dgm:spPr/>
      <dgm:t>
        <a:bodyPr/>
        <a:lstStyle/>
        <a:p>
          <a:endParaRPr lang="en-US"/>
        </a:p>
      </dgm:t>
    </dgm:pt>
    <dgm:pt modelId="{579BA90C-1430-4007-A2B5-CBC673123E9B}" type="sibTrans" cxnId="{DD3D4CAD-B4DE-44E1-A18C-4D23152DE1D3}">
      <dgm:prSet/>
      <dgm:spPr/>
      <dgm:t>
        <a:bodyPr/>
        <a:lstStyle/>
        <a:p>
          <a:endParaRPr lang="en-US"/>
        </a:p>
      </dgm:t>
    </dgm:pt>
    <dgm:pt modelId="{3C307CA9-C11B-478C-BCBF-1812CB6662AA}">
      <dgm:prSet/>
      <dgm:spPr/>
      <dgm:t>
        <a:bodyPr/>
        <a:lstStyle/>
        <a:p>
          <a:r>
            <a:rPr lang="id-ID" dirty="0"/>
            <a:t>4. LEADING QUESTION (pertanyaan mengarahkan)</a:t>
          </a:r>
          <a:endParaRPr lang="en-US" dirty="0"/>
        </a:p>
      </dgm:t>
    </dgm:pt>
    <dgm:pt modelId="{FCF400BC-B18A-4546-AEC0-E79531847B7B}" type="parTrans" cxnId="{232D3772-3DE7-48ED-836A-2DC56D31FEA7}">
      <dgm:prSet/>
      <dgm:spPr/>
      <dgm:t>
        <a:bodyPr/>
        <a:lstStyle/>
        <a:p>
          <a:endParaRPr lang="en-US"/>
        </a:p>
      </dgm:t>
    </dgm:pt>
    <dgm:pt modelId="{DE97DE2A-6221-418E-91E4-7C594E2B8EBC}" type="sibTrans" cxnId="{232D3772-3DE7-48ED-836A-2DC56D31FEA7}">
      <dgm:prSet/>
      <dgm:spPr/>
      <dgm:t>
        <a:bodyPr/>
        <a:lstStyle/>
        <a:p>
          <a:endParaRPr lang="en-US"/>
        </a:p>
      </dgm:t>
    </dgm:pt>
    <dgm:pt modelId="{969FE7B7-D0C0-46E2-BE6F-3FB8C87A57AF}">
      <dgm:prSet/>
      <dgm:spPr/>
      <dgm:t>
        <a:bodyPr/>
        <a:lstStyle/>
        <a:p>
          <a:r>
            <a:rPr lang="id-ID"/>
            <a:t>5. HYPOTHETICAL QUESTION (pertanyaan hipotetik)</a:t>
          </a:r>
          <a:endParaRPr lang="en-US"/>
        </a:p>
      </dgm:t>
    </dgm:pt>
    <dgm:pt modelId="{F02A3859-5A03-4479-8E43-34420B30CC6C}" type="parTrans" cxnId="{24FAB48F-04E4-4A55-94D2-253B5858F81D}">
      <dgm:prSet/>
      <dgm:spPr/>
      <dgm:t>
        <a:bodyPr/>
        <a:lstStyle/>
        <a:p>
          <a:endParaRPr lang="en-US"/>
        </a:p>
      </dgm:t>
    </dgm:pt>
    <dgm:pt modelId="{0D783D70-B94E-49C7-9D10-BACDBD5B161E}" type="sibTrans" cxnId="{24FAB48F-04E4-4A55-94D2-253B5858F81D}">
      <dgm:prSet/>
      <dgm:spPr/>
      <dgm:t>
        <a:bodyPr/>
        <a:lstStyle/>
        <a:p>
          <a:endParaRPr lang="en-US"/>
        </a:p>
      </dgm:t>
    </dgm:pt>
    <dgm:pt modelId="{3090D976-729D-45F2-AF0C-F4B08560A0BB}">
      <dgm:prSet/>
      <dgm:spPr/>
      <dgm:t>
        <a:bodyPr/>
        <a:lstStyle/>
        <a:p>
          <a:r>
            <a:rPr lang="id-ID"/>
            <a:t>6. RHETORICAL QUESTION (pertanyaan retorik)</a:t>
          </a:r>
          <a:endParaRPr lang="en-US"/>
        </a:p>
      </dgm:t>
    </dgm:pt>
    <dgm:pt modelId="{0D261FD0-9747-4452-AFD6-2D7735F0691C}" type="parTrans" cxnId="{8BCA834E-C225-495D-8C6B-40D6182893F4}">
      <dgm:prSet/>
      <dgm:spPr/>
      <dgm:t>
        <a:bodyPr/>
        <a:lstStyle/>
        <a:p>
          <a:endParaRPr lang="en-US"/>
        </a:p>
      </dgm:t>
    </dgm:pt>
    <dgm:pt modelId="{9C10A847-1C5C-4C80-8135-79013803C045}" type="sibTrans" cxnId="{8BCA834E-C225-495D-8C6B-40D6182893F4}">
      <dgm:prSet/>
      <dgm:spPr/>
      <dgm:t>
        <a:bodyPr/>
        <a:lstStyle/>
        <a:p>
          <a:endParaRPr lang="en-US"/>
        </a:p>
      </dgm:t>
    </dgm:pt>
    <dgm:pt modelId="{20113D2F-2A78-4474-BD24-ACDEE1C7731E}" type="pres">
      <dgm:prSet presAssocID="{B5CBA285-9C3A-471A-B821-7D21B349F680}" presName="linear" presStyleCnt="0">
        <dgm:presLayoutVars>
          <dgm:animLvl val="lvl"/>
          <dgm:resizeHandles val="exact"/>
        </dgm:presLayoutVars>
      </dgm:prSet>
      <dgm:spPr/>
    </dgm:pt>
    <dgm:pt modelId="{F78DB663-11E1-494C-8255-7E295D95EDF0}" type="pres">
      <dgm:prSet presAssocID="{8276C62B-CE5B-4E0D-A935-C2C8F9F1CCB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BB8B7E0-1910-4F20-B6B9-FE34D671B3C8}" type="pres">
      <dgm:prSet presAssocID="{8276C62B-CE5B-4E0D-A935-C2C8F9F1CCBC}" presName="childText" presStyleLbl="revTx" presStyleIdx="0" presStyleCnt="2">
        <dgm:presLayoutVars>
          <dgm:bulletEnabled val="1"/>
        </dgm:presLayoutVars>
      </dgm:prSet>
      <dgm:spPr/>
    </dgm:pt>
    <dgm:pt modelId="{2E4E3582-68B7-43F5-88C5-1881715B327E}" type="pres">
      <dgm:prSet presAssocID="{10BD384E-6EC8-48F2-B065-F1C3946AEEC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E27D503-BB26-441E-A05D-18DC69F53E48}" type="pres">
      <dgm:prSet presAssocID="{10BD384E-6EC8-48F2-B065-F1C3946AEEC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97CD109-C8E2-47E7-ACD1-4AD7D7E053EA}" type="presOf" srcId="{16900F55-A85A-4E16-892C-F24ED10D3FD0}" destId="{8BB8B7E0-1910-4F20-B6B9-FE34D671B3C8}" srcOrd="0" destOrd="1" presId="urn:microsoft.com/office/officeart/2005/8/layout/vList2"/>
    <dgm:cxn modelId="{1515E51C-3F36-4DEB-AEBF-6C878FA53382}" srcId="{B5CBA285-9C3A-471A-B821-7D21B349F680}" destId="{8276C62B-CE5B-4E0D-A935-C2C8F9F1CCBC}" srcOrd="0" destOrd="0" parTransId="{7A3BE3A4-2377-49E0-9162-357C86F88D33}" sibTransId="{6C4315A0-8F2D-4A78-B283-2A75C472C59E}"/>
    <dgm:cxn modelId="{83ED8436-9032-4B7B-A1D2-B77C57DF148C}" type="presOf" srcId="{B5CBA285-9C3A-471A-B821-7D21B349F680}" destId="{20113D2F-2A78-4474-BD24-ACDEE1C7731E}" srcOrd="0" destOrd="0" presId="urn:microsoft.com/office/officeart/2005/8/layout/vList2"/>
    <dgm:cxn modelId="{4CA9B839-1C08-4A78-AD19-7E3D671AAE1D}" type="presOf" srcId="{CCADE58C-D7B3-47F0-96D2-A7549233715E}" destId="{BE27D503-BB26-441E-A05D-18DC69F53E48}" srcOrd="0" destOrd="2" presId="urn:microsoft.com/office/officeart/2005/8/layout/vList2"/>
    <dgm:cxn modelId="{A216895C-45EF-4852-901B-3127B12756CA}" srcId="{10BD384E-6EC8-48F2-B065-F1C3946AEECA}" destId="{1DFFF3DD-341D-4703-822B-8CB0E879CE85}" srcOrd="1" destOrd="0" parTransId="{E75F5BA1-9944-4958-8EEF-331DE2052F61}" sibTransId="{83197469-E1C4-4BCB-A530-64C0380E7453}"/>
    <dgm:cxn modelId="{E5B99860-1CE7-4158-B29D-54F1B8619282}" srcId="{8276C62B-CE5B-4E0D-A935-C2C8F9F1CCBC}" destId="{22FDD8E5-9F19-46BC-9C70-D2AD3A8017D6}" srcOrd="0" destOrd="0" parTransId="{35985BE5-449B-4FF3-97DB-93DD2BA57CDD}" sibTransId="{45CA3760-2281-4BB7-9AC8-B822F43249BE}"/>
    <dgm:cxn modelId="{63A04A65-A773-4977-96A9-9864C9F8B8B5}" srcId="{10BD384E-6EC8-48F2-B065-F1C3946AEECA}" destId="{2600C0A6-3F56-4807-9EAF-56314E504CF3}" srcOrd="0" destOrd="0" parTransId="{95EDAF81-79BD-4FC9-BBCF-1916B1759993}" sibTransId="{B0DB643D-CC19-4F41-98A7-970FB3A400DF}"/>
    <dgm:cxn modelId="{ED6FCB49-B8C9-4F0A-B910-B012D17679ED}" srcId="{B5CBA285-9C3A-471A-B821-7D21B349F680}" destId="{10BD384E-6EC8-48F2-B065-F1C3946AEECA}" srcOrd="1" destOrd="0" parTransId="{3B2E4205-40E1-407E-A9D2-355592BA7ACD}" sibTransId="{7B15BE69-E7E3-4053-AEFC-6AC9451FE3DE}"/>
    <dgm:cxn modelId="{5A9E676E-519C-419E-BA05-EC7F5D1DC205}" srcId="{8276C62B-CE5B-4E0D-A935-C2C8F9F1CCBC}" destId="{16900F55-A85A-4E16-892C-F24ED10D3FD0}" srcOrd="1" destOrd="0" parTransId="{674A8426-283C-4388-890E-3114165F9DD1}" sibTransId="{091F0863-0FA6-4C95-B13A-A4B3096A7096}"/>
    <dgm:cxn modelId="{8BCA834E-C225-495D-8C6B-40D6182893F4}" srcId="{10BD384E-6EC8-48F2-B065-F1C3946AEECA}" destId="{3090D976-729D-45F2-AF0C-F4B08560A0BB}" srcOrd="5" destOrd="0" parTransId="{0D261FD0-9747-4452-AFD6-2D7735F0691C}" sibTransId="{9C10A847-1C5C-4C80-8135-79013803C045}"/>
    <dgm:cxn modelId="{232D3772-3DE7-48ED-836A-2DC56D31FEA7}" srcId="{10BD384E-6EC8-48F2-B065-F1C3946AEECA}" destId="{3C307CA9-C11B-478C-BCBF-1812CB6662AA}" srcOrd="3" destOrd="0" parTransId="{FCF400BC-B18A-4546-AEC0-E79531847B7B}" sibTransId="{DE97DE2A-6221-418E-91E4-7C594E2B8EBC}"/>
    <dgm:cxn modelId="{BB1CC877-934E-455F-9427-96BADECAC1C9}" type="presOf" srcId="{3C307CA9-C11B-478C-BCBF-1812CB6662AA}" destId="{BE27D503-BB26-441E-A05D-18DC69F53E48}" srcOrd="0" destOrd="3" presId="urn:microsoft.com/office/officeart/2005/8/layout/vList2"/>
    <dgm:cxn modelId="{24FAB48F-04E4-4A55-94D2-253B5858F81D}" srcId="{10BD384E-6EC8-48F2-B065-F1C3946AEECA}" destId="{969FE7B7-D0C0-46E2-BE6F-3FB8C87A57AF}" srcOrd="4" destOrd="0" parTransId="{F02A3859-5A03-4479-8E43-34420B30CC6C}" sibTransId="{0D783D70-B94E-49C7-9D10-BACDBD5B161E}"/>
    <dgm:cxn modelId="{A3E9DA9E-D845-4C55-9856-D3FA460B0349}" type="presOf" srcId="{22FDD8E5-9F19-46BC-9C70-D2AD3A8017D6}" destId="{8BB8B7E0-1910-4F20-B6B9-FE34D671B3C8}" srcOrd="0" destOrd="0" presId="urn:microsoft.com/office/officeart/2005/8/layout/vList2"/>
    <dgm:cxn modelId="{DD3D4CAD-B4DE-44E1-A18C-4D23152DE1D3}" srcId="{10BD384E-6EC8-48F2-B065-F1C3946AEECA}" destId="{CCADE58C-D7B3-47F0-96D2-A7549233715E}" srcOrd="2" destOrd="0" parTransId="{EE7917C5-B289-43F4-BD78-948922A65668}" sibTransId="{579BA90C-1430-4007-A2B5-CBC673123E9B}"/>
    <dgm:cxn modelId="{A2918EAD-6F4E-42F6-8079-3D1676E22796}" type="presOf" srcId="{1DFFF3DD-341D-4703-822B-8CB0E879CE85}" destId="{BE27D503-BB26-441E-A05D-18DC69F53E48}" srcOrd="0" destOrd="1" presId="urn:microsoft.com/office/officeart/2005/8/layout/vList2"/>
    <dgm:cxn modelId="{C6CBD9C8-5385-4576-8243-0569087A54A4}" type="presOf" srcId="{2600C0A6-3F56-4807-9EAF-56314E504CF3}" destId="{BE27D503-BB26-441E-A05D-18DC69F53E48}" srcOrd="0" destOrd="0" presId="urn:microsoft.com/office/officeart/2005/8/layout/vList2"/>
    <dgm:cxn modelId="{40C8EAD0-E521-49A0-9719-965D60786E95}" type="presOf" srcId="{8276C62B-CE5B-4E0D-A935-C2C8F9F1CCBC}" destId="{F78DB663-11E1-494C-8255-7E295D95EDF0}" srcOrd="0" destOrd="0" presId="urn:microsoft.com/office/officeart/2005/8/layout/vList2"/>
    <dgm:cxn modelId="{353D39DD-593D-47B9-96A7-0038D18A5D15}" type="presOf" srcId="{969FE7B7-D0C0-46E2-BE6F-3FB8C87A57AF}" destId="{BE27D503-BB26-441E-A05D-18DC69F53E48}" srcOrd="0" destOrd="4" presId="urn:microsoft.com/office/officeart/2005/8/layout/vList2"/>
    <dgm:cxn modelId="{FB2651FC-A4F5-48C5-AD94-A7D9D62812C0}" type="presOf" srcId="{3090D976-729D-45F2-AF0C-F4B08560A0BB}" destId="{BE27D503-BB26-441E-A05D-18DC69F53E48}" srcOrd="0" destOrd="5" presId="urn:microsoft.com/office/officeart/2005/8/layout/vList2"/>
    <dgm:cxn modelId="{4A2E11FF-B6B9-47DC-BD0A-FEFBF1999355}" type="presOf" srcId="{10BD384E-6EC8-48F2-B065-F1C3946AEECA}" destId="{2E4E3582-68B7-43F5-88C5-1881715B327E}" srcOrd="0" destOrd="0" presId="urn:microsoft.com/office/officeart/2005/8/layout/vList2"/>
    <dgm:cxn modelId="{42B1AEE5-9B63-4680-8A45-2CA23AD03532}" type="presParOf" srcId="{20113D2F-2A78-4474-BD24-ACDEE1C7731E}" destId="{F78DB663-11E1-494C-8255-7E295D95EDF0}" srcOrd="0" destOrd="0" presId="urn:microsoft.com/office/officeart/2005/8/layout/vList2"/>
    <dgm:cxn modelId="{21258832-37EC-4FCC-9C6D-964CA96DEBF6}" type="presParOf" srcId="{20113D2F-2A78-4474-BD24-ACDEE1C7731E}" destId="{8BB8B7E0-1910-4F20-B6B9-FE34D671B3C8}" srcOrd="1" destOrd="0" presId="urn:microsoft.com/office/officeart/2005/8/layout/vList2"/>
    <dgm:cxn modelId="{D676803D-5204-4920-9873-1A20213C14B9}" type="presParOf" srcId="{20113D2F-2A78-4474-BD24-ACDEE1C7731E}" destId="{2E4E3582-68B7-43F5-88C5-1881715B327E}" srcOrd="2" destOrd="0" presId="urn:microsoft.com/office/officeart/2005/8/layout/vList2"/>
    <dgm:cxn modelId="{30D4D373-3E68-4832-AAA4-70F2C255B9E3}" type="presParOf" srcId="{20113D2F-2A78-4474-BD24-ACDEE1C7731E}" destId="{BE27D503-BB26-441E-A05D-18DC69F53E4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374A5B-FAAD-4E23-8C76-FDA8A5389B5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2FA80E-5D62-454D-968E-F22E6D01C9BE}">
      <dgm:prSet/>
      <dgm:spPr/>
      <dgm:t>
        <a:bodyPr/>
        <a:lstStyle/>
        <a:p>
          <a:r>
            <a:rPr lang="id-ID" dirty="0"/>
            <a:t>Memiliki pengetahuan yang luas</a:t>
          </a:r>
          <a:endParaRPr lang="en-US" dirty="0"/>
        </a:p>
      </dgm:t>
    </dgm:pt>
    <dgm:pt modelId="{FD0EA6C6-84D6-4ED9-8161-7B565E2B323F}" type="parTrans" cxnId="{991A6211-35B5-4B63-B0F4-21BECBC97A61}">
      <dgm:prSet/>
      <dgm:spPr/>
      <dgm:t>
        <a:bodyPr/>
        <a:lstStyle/>
        <a:p>
          <a:endParaRPr lang="en-US"/>
        </a:p>
      </dgm:t>
    </dgm:pt>
    <dgm:pt modelId="{9576C280-A1CC-45F4-BD0D-A581595F49C7}" type="sibTrans" cxnId="{991A6211-35B5-4B63-B0F4-21BECBC97A61}">
      <dgm:prSet/>
      <dgm:spPr/>
      <dgm:t>
        <a:bodyPr/>
        <a:lstStyle/>
        <a:p>
          <a:endParaRPr lang="en-US"/>
        </a:p>
      </dgm:t>
    </dgm:pt>
    <dgm:pt modelId="{D6A0105A-B028-45D6-8D09-940B771B820B}">
      <dgm:prSet/>
      <dgm:spPr>
        <a:solidFill>
          <a:srgbClr val="002060"/>
        </a:solidFill>
      </dgm:spPr>
      <dgm:t>
        <a:bodyPr/>
        <a:lstStyle/>
        <a:p>
          <a:r>
            <a:rPr lang="id-ID" dirty="0"/>
            <a:t>Memahami psikologis/karakter orang lain</a:t>
          </a:r>
          <a:endParaRPr lang="en-US" dirty="0"/>
        </a:p>
      </dgm:t>
    </dgm:pt>
    <dgm:pt modelId="{94EDD32D-9BA4-4924-A3EF-C7DBE81925E7}" type="parTrans" cxnId="{4FF963CC-D23F-4D16-B494-B5F16EB884B7}">
      <dgm:prSet/>
      <dgm:spPr/>
      <dgm:t>
        <a:bodyPr/>
        <a:lstStyle/>
        <a:p>
          <a:endParaRPr lang="en-US"/>
        </a:p>
      </dgm:t>
    </dgm:pt>
    <dgm:pt modelId="{50EE2C2E-F557-40AF-969C-4AB4FE8056FD}" type="sibTrans" cxnId="{4FF963CC-D23F-4D16-B494-B5F16EB884B7}">
      <dgm:prSet/>
      <dgm:spPr/>
      <dgm:t>
        <a:bodyPr/>
        <a:lstStyle/>
        <a:p>
          <a:endParaRPr lang="en-US"/>
        </a:p>
      </dgm:t>
    </dgm:pt>
    <dgm:pt modelId="{46D67BCE-E6E8-4441-9348-24AA9409D82C}">
      <dgm:prSet/>
      <dgm:spPr>
        <a:solidFill>
          <a:srgbClr val="7030A0"/>
        </a:solidFill>
      </dgm:spPr>
      <dgm:t>
        <a:bodyPr/>
        <a:lstStyle/>
        <a:p>
          <a:r>
            <a:rPr lang="id-ID"/>
            <a:t>Empati</a:t>
          </a:r>
          <a:endParaRPr lang="en-US"/>
        </a:p>
      </dgm:t>
    </dgm:pt>
    <dgm:pt modelId="{0C59A9FA-F322-4A20-A4E3-AEEC3534F8CA}" type="parTrans" cxnId="{A6627757-70F1-4372-A4D3-8E43FE83E7BB}">
      <dgm:prSet/>
      <dgm:spPr/>
      <dgm:t>
        <a:bodyPr/>
        <a:lstStyle/>
        <a:p>
          <a:endParaRPr lang="en-US"/>
        </a:p>
      </dgm:t>
    </dgm:pt>
    <dgm:pt modelId="{8D997F30-B9C0-4070-A9AB-7F09E93509BA}" type="sibTrans" cxnId="{A6627757-70F1-4372-A4D3-8E43FE83E7BB}">
      <dgm:prSet/>
      <dgm:spPr/>
      <dgm:t>
        <a:bodyPr/>
        <a:lstStyle/>
        <a:p>
          <a:endParaRPr lang="en-US"/>
        </a:p>
      </dgm:t>
    </dgm:pt>
    <dgm:pt modelId="{54A6C843-ABDA-44F4-A47F-4410C8134ED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d-ID" dirty="0"/>
            <a:t>Mudah bergaul, berpikir sistematis dan taktis</a:t>
          </a:r>
          <a:endParaRPr lang="en-US" dirty="0"/>
        </a:p>
      </dgm:t>
    </dgm:pt>
    <dgm:pt modelId="{421C2CBA-152C-4778-8817-D6ECEB21FE70}" type="parTrans" cxnId="{27C19FA7-AA64-4A9B-BE5D-68F9D8E884F8}">
      <dgm:prSet/>
      <dgm:spPr/>
      <dgm:t>
        <a:bodyPr/>
        <a:lstStyle/>
        <a:p>
          <a:endParaRPr lang="en-US"/>
        </a:p>
      </dgm:t>
    </dgm:pt>
    <dgm:pt modelId="{4258CCF4-0E3F-48CB-B806-EA2AD899095B}" type="sibTrans" cxnId="{27C19FA7-AA64-4A9B-BE5D-68F9D8E884F8}">
      <dgm:prSet/>
      <dgm:spPr/>
      <dgm:t>
        <a:bodyPr/>
        <a:lstStyle/>
        <a:p>
          <a:endParaRPr lang="en-US"/>
        </a:p>
      </dgm:t>
    </dgm:pt>
    <dgm:pt modelId="{3DE568A0-DECE-4EB8-B19F-343946D663AF}">
      <dgm:prSet/>
      <dgm:spPr>
        <a:solidFill>
          <a:srgbClr val="C00000"/>
        </a:solidFill>
      </dgm:spPr>
      <dgm:t>
        <a:bodyPr/>
        <a:lstStyle/>
        <a:p>
          <a:r>
            <a:rPr lang="id-ID" dirty="0"/>
            <a:t>Metode pendekatan yang tepat</a:t>
          </a:r>
          <a:endParaRPr lang="en-US" dirty="0"/>
        </a:p>
      </dgm:t>
    </dgm:pt>
    <dgm:pt modelId="{E482C053-03AB-421A-8961-12DBE43CA220}" type="parTrans" cxnId="{3A8B21CA-923D-485D-A7A9-C58F15594263}">
      <dgm:prSet/>
      <dgm:spPr/>
      <dgm:t>
        <a:bodyPr/>
        <a:lstStyle/>
        <a:p>
          <a:endParaRPr lang="en-US"/>
        </a:p>
      </dgm:t>
    </dgm:pt>
    <dgm:pt modelId="{A802EA34-4BE7-4C00-9A5C-77669505B410}" type="sibTrans" cxnId="{3A8B21CA-923D-485D-A7A9-C58F15594263}">
      <dgm:prSet/>
      <dgm:spPr/>
      <dgm:t>
        <a:bodyPr/>
        <a:lstStyle/>
        <a:p>
          <a:endParaRPr lang="en-US"/>
        </a:p>
      </dgm:t>
    </dgm:pt>
    <dgm:pt modelId="{8F756A7B-AC1F-4A1A-B4F9-F580D85E73E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d-ID" dirty="0"/>
            <a:t>Menguasai ob</a:t>
          </a:r>
          <a:r>
            <a:rPr lang="en-US" dirty="0"/>
            <a:t>j</a:t>
          </a:r>
          <a:r>
            <a:rPr lang="id-ID" dirty="0"/>
            <a:t>ek sasaran</a:t>
          </a:r>
          <a:endParaRPr lang="en-US" dirty="0"/>
        </a:p>
      </dgm:t>
    </dgm:pt>
    <dgm:pt modelId="{9F538C1F-A99D-40EB-9167-D5304C554C86}" type="parTrans" cxnId="{476AC29B-0732-4BDF-9F4B-68360946A378}">
      <dgm:prSet/>
      <dgm:spPr/>
      <dgm:t>
        <a:bodyPr/>
        <a:lstStyle/>
        <a:p>
          <a:endParaRPr lang="en-US"/>
        </a:p>
      </dgm:t>
    </dgm:pt>
    <dgm:pt modelId="{90CB54A9-4336-454C-8310-625A385FC77B}" type="sibTrans" cxnId="{476AC29B-0732-4BDF-9F4B-68360946A378}">
      <dgm:prSet/>
      <dgm:spPr/>
      <dgm:t>
        <a:bodyPr/>
        <a:lstStyle/>
        <a:p>
          <a:endParaRPr lang="en-US"/>
        </a:p>
      </dgm:t>
    </dgm:pt>
    <dgm:pt modelId="{C6CCBAEF-9FC2-4196-BF63-EB644D465405}" type="pres">
      <dgm:prSet presAssocID="{5A374A5B-FAAD-4E23-8C76-FDA8A5389B54}" presName="diagram" presStyleCnt="0">
        <dgm:presLayoutVars>
          <dgm:dir/>
          <dgm:resizeHandles val="exact"/>
        </dgm:presLayoutVars>
      </dgm:prSet>
      <dgm:spPr/>
    </dgm:pt>
    <dgm:pt modelId="{B6B5FE85-65AC-421F-8944-69FB620DC948}" type="pres">
      <dgm:prSet presAssocID="{162FA80E-5D62-454D-968E-F22E6D01C9BE}" presName="node" presStyleLbl="node1" presStyleIdx="0" presStyleCnt="6">
        <dgm:presLayoutVars>
          <dgm:bulletEnabled val="1"/>
        </dgm:presLayoutVars>
      </dgm:prSet>
      <dgm:spPr/>
    </dgm:pt>
    <dgm:pt modelId="{BD86BCEC-8A30-46EC-9CE1-0EB913174EBF}" type="pres">
      <dgm:prSet presAssocID="{9576C280-A1CC-45F4-BD0D-A581595F49C7}" presName="sibTrans" presStyleCnt="0"/>
      <dgm:spPr/>
    </dgm:pt>
    <dgm:pt modelId="{4A5A91D6-D9A2-43BF-A552-64647470DDF6}" type="pres">
      <dgm:prSet presAssocID="{D6A0105A-B028-45D6-8D09-940B771B820B}" presName="node" presStyleLbl="node1" presStyleIdx="1" presStyleCnt="6">
        <dgm:presLayoutVars>
          <dgm:bulletEnabled val="1"/>
        </dgm:presLayoutVars>
      </dgm:prSet>
      <dgm:spPr/>
    </dgm:pt>
    <dgm:pt modelId="{AB5EAA4B-E4F6-4499-B972-BF922E07D383}" type="pres">
      <dgm:prSet presAssocID="{50EE2C2E-F557-40AF-969C-4AB4FE8056FD}" presName="sibTrans" presStyleCnt="0"/>
      <dgm:spPr/>
    </dgm:pt>
    <dgm:pt modelId="{7CD560E3-88AD-43A6-8AF0-99032C8825A3}" type="pres">
      <dgm:prSet presAssocID="{46D67BCE-E6E8-4441-9348-24AA9409D82C}" presName="node" presStyleLbl="node1" presStyleIdx="2" presStyleCnt="6">
        <dgm:presLayoutVars>
          <dgm:bulletEnabled val="1"/>
        </dgm:presLayoutVars>
      </dgm:prSet>
      <dgm:spPr/>
    </dgm:pt>
    <dgm:pt modelId="{80D4A055-84CB-47A6-B708-177AEA29B1EB}" type="pres">
      <dgm:prSet presAssocID="{8D997F30-B9C0-4070-A9AB-7F09E93509BA}" presName="sibTrans" presStyleCnt="0"/>
      <dgm:spPr/>
    </dgm:pt>
    <dgm:pt modelId="{FBB06FC3-7B46-49D4-B137-2BA435D0F28C}" type="pres">
      <dgm:prSet presAssocID="{54A6C843-ABDA-44F4-A47F-4410C8134ED4}" presName="node" presStyleLbl="node1" presStyleIdx="3" presStyleCnt="6">
        <dgm:presLayoutVars>
          <dgm:bulletEnabled val="1"/>
        </dgm:presLayoutVars>
      </dgm:prSet>
      <dgm:spPr/>
    </dgm:pt>
    <dgm:pt modelId="{37CC33E7-E30E-415B-A306-DD87662FF2D6}" type="pres">
      <dgm:prSet presAssocID="{4258CCF4-0E3F-48CB-B806-EA2AD899095B}" presName="sibTrans" presStyleCnt="0"/>
      <dgm:spPr/>
    </dgm:pt>
    <dgm:pt modelId="{963DAD4C-E09B-4AD9-93A6-82C07918FAEC}" type="pres">
      <dgm:prSet presAssocID="{3DE568A0-DECE-4EB8-B19F-343946D663AF}" presName="node" presStyleLbl="node1" presStyleIdx="4" presStyleCnt="6">
        <dgm:presLayoutVars>
          <dgm:bulletEnabled val="1"/>
        </dgm:presLayoutVars>
      </dgm:prSet>
      <dgm:spPr/>
    </dgm:pt>
    <dgm:pt modelId="{DB7CA438-40D2-4481-9B1B-AECA03D78B2A}" type="pres">
      <dgm:prSet presAssocID="{A802EA34-4BE7-4C00-9A5C-77669505B410}" presName="sibTrans" presStyleCnt="0"/>
      <dgm:spPr/>
    </dgm:pt>
    <dgm:pt modelId="{3A2A6D37-277A-4B5C-9525-75706D49ABD1}" type="pres">
      <dgm:prSet presAssocID="{8F756A7B-AC1F-4A1A-B4F9-F580D85E73E2}" presName="node" presStyleLbl="node1" presStyleIdx="5" presStyleCnt="6">
        <dgm:presLayoutVars>
          <dgm:bulletEnabled val="1"/>
        </dgm:presLayoutVars>
      </dgm:prSet>
      <dgm:spPr/>
    </dgm:pt>
  </dgm:ptLst>
  <dgm:cxnLst>
    <dgm:cxn modelId="{991A6211-35B5-4B63-B0F4-21BECBC97A61}" srcId="{5A374A5B-FAAD-4E23-8C76-FDA8A5389B54}" destId="{162FA80E-5D62-454D-968E-F22E6D01C9BE}" srcOrd="0" destOrd="0" parTransId="{FD0EA6C6-84D6-4ED9-8161-7B565E2B323F}" sibTransId="{9576C280-A1CC-45F4-BD0D-A581595F49C7}"/>
    <dgm:cxn modelId="{5AF5C815-D339-4CD6-8097-A26173954552}" type="presOf" srcId="{54A6C843-ABDA-44F4-A47F-4410C8134ED4}" destId="{FBB06FC3-7B46-49D4-B137-2BA435D0F28C}" srcOrd="0" destOrd="0" presId="urn:microsoft.com/office/officeart/2005/8/layout/default"/>
    <dgm:cxn modelId="{44B98018-EEFC-4E57-AE1C-13E6F25E2AAA}" type="presOf" srcId="{162FA80E-5D62-454D-968E-F22E6D01C9BE}" destId="{B6B5FE85-65AC-421F-8944-69FB620DC948}" srcOrd="0" destOrd="0" presId="urn:microsoft.com/office/officeart/2005/8/layout/default"/>
    <dgm:cxn modelId="{A944AC2D-8D71-4547-AFD8-F4F02DCF1F59}" type="presOf" srcId="{3DE568A0-DECE-4EB8-B19F-343946D663AF}" destId="{963DAD4C-E09B-4AD9-93A6-82C07918FAEC}" srcOrd="0" destOrd="0" presId="urn:microsoft.com/office/officeart/2005/8/layout/default"/>
    <dgm:cxn modelId="{F16F9049-47FA-4725-81AA-E5007EF17DCF}" type="presOf" srcId="{D6A0105A-B028-45D6-8D09-940B771B820B}" destId="{4A5A91D6-D9A2-43BF-A552-64647470DDF6}" srcOrd="0" destOrd="0" presId="urn:microsoft.com/office/officeart/2005/8/layout/default"/>
    <dgm:cxn modelId="{A6627757-70F1-4372-A4D3-8E43FE83E7BB}" srcId="{5A374A5B-FAAD-4E23-8C76-FDA8A5389B54}" destId="{46D67BCE-E6E8-4441-9348-24AA9409D82C}" srcOrd="2" destOrd="0" parTransId="{0C59A9FA-F322-4A20-A4E3-AEEC3534F8CA}" sibTransId="{8D997F30-B9C0-4070-A9AB-7F09E93509BA}"/>
    <dgm:cxn modelId="{4642107B-E1DD-41F8-8B2F-7BD3D7BF2199}" type="presOf" srcId="{46D67BCE-E6E8-4441-9348-24AA9409D82C}" destId="{7CD560E3-88AD-43A6-8AF0-99032C8825A3}" srcOrd="0" destOrd="0" presId="urn:microsoft.com/office/officeart/2005/8/layout/default"/>
    <dgm:cxn modelId="{476AC29B-0732-4BDF-9F4B-68360946A378}" srcId="{5A374A5B-FAAD-4E23-8C76-FDA8A5389B54}" destId="{8F756A7B-AC1F-4A1A-B4F9-F580D85E73E2}" srcOrd="5" destOrd="0" parTransId="{9F538C1F-A99D-40EB-9167-D5304C554C86}" sibTransId="{90CB54A9-4336-454C-8310-625A385FC77B}"/>
    <dgm:cxn modelId="{27C19FA7-AA64-4A9B-BE5D-68F9D8E884F8}" srcId="{5A374A5B-FAAD-4E23-8C76-FDA8A5389B54}" destId="{54A6C843-ABDA-44F4-A47F-4410C8134ED4}" srcOrd="3" destOrd="0" parTransId="{421C2CBA-152C-4778-8817-D6ECEB21FE70}" sibTransId="{4258CCF4-0E3F-48CB-B806-EA2AD899095B}"/>
    <dgm:cxn modelId="{42C8C4BB-4CEF-440E-AD4D-A5099F89EFE0}" type="presOf" srcId="{5A374A5B-FAAD-4E23-8C76-FDA8A5389B54}" destId="{C6CCBAEF-9FC2-4196-BF63-EB644D465405}" srcOrd="0" destOrd="0" presId="urn:microsoft.com/office/officeart/2005/8/layout/default"/>
    <dgm:cxn modelId="{3A8B21CA-923D-485D-A7A9-C58F15594263}" srcId="{5A374A5B-FAAD-4E23-8C76-FDA8A5389B54}" destId="{3DE568A0-DECE-4EB8-B19F-343946D663AF}" srcOrd="4" destOrd="0" parTransId="{E482C053-03AB-421A-8961-12DBE43CA220}" sibTransId="{A802EA34-4BE7-4C00-9A5C-77669505B410}"/>
    <dgm:cxn modelId="{4FF963CC-D23F-4D16-B494-B5F16EB884B7}" srcId="{5A374A5B-FAAD-4E23-8C76-FDA8A5389B54}" destId="{D6A0105A-B028-45D6-8D09-940B771B820B}" srcOrd="1" destOrd="0" parTransId="{94EDD32D-9BA4-4924-A3EF-C7DBE81925E7}" sibTransId="{50EE2C2E-F557-40AF-969C-4AB4FE8056FD}"/>
    <dgm:cxn modelId="{AF426FEF-4039-400C-9E35-7C93E8179A2B}" type="presOf" srcId="{8F756A7B-AC1F-4A1A-B4F9-F580D85E73E2}" destId="{3A2A6D37-277A-4B5C-9525-75706D49ABD1}" srcOrd="0" destOrd="0" presId="urn:microsoft.com/office/officeart/2005/8/layout/default"/>
    <dgm:cxn modelId="{DA716E68-DDF7-41B0-BC25-44BCC8999A0D}" type="presParOf" srcId="{C6CCBAEF-9FC2-4196-BF63-EB644D465405}" destId="{B6B5FE85-65AC-421F-8944-69FB620DC948}" srcOrd="0" destOrd="0" presId="urn:microsoft.com/office/officeart/2005/8/layout/default"/>
    <dgm:cxn modelId="{7D4C7C30-A584-47EC-B473-03C9CF332324}" type="presParOf" srcId="{C6CCBAEF-9FC2-4196-BF63-EB644D465405}" destId="{BD86BCEC-8A30-46EC-9CE1-0EB913174EBF}" srcOrd="1" destOrd="0" presId="urn:microsoft.com/office/officeart/2005/8/layout/default"/>
    <dgm:cxn modelId="{06F57E32-882F-4B66-BA04-374FAB9AA401}" type="presParOf" srcId="{C6CCBAEF-9FC2-4196-BF63-EB644D465405}" destId="{4A5A91D6-D9A2-43BF-A552-64647470DDF6}" srcOrd="2" destOrd="0" presId="urn:microsoft.com/office/officeart/2005/8/layout/default"/>
    <dgm:cxn modelId="{8CE6C491-B580-4554-B083-8795A79A9040}" type="presParOf" srcId="{C6CCBAEF-9FC2-4196-BF63-EB644D465405}" destId="{AB5EAA4B-E4F6-4499-B972-BF922E07D383}" srcOrd="3" destOrd="0" presId="urn:microsoft.com/office/officeart/2005/8/layout/default"/>
    <dgm:cxn modelId="{C62957D8-2C79-4B4C-98C6-067E95035847}" type="presParOf" srcId="{C6CCBAEF-9FC2-4196-BF63-EB644D465405}" destId="{7CD560E3-88AD-43A6-8AF0-99032C8825A3}" srcOrd="4" destOrd="0" presId="urn:microsoft.com/office/officeart/2005/8/layout/default"/>
    <dgm:cxn modelId="{EBE14C29-34A2-4582-885A-45B678C41C6B}" type="presParOf" srcId="{C6CCBAEF-9FC2-4196-BF63-EB644D465405}" destId="{80D4A055-84CB-47A6-B708-177AEA29B1EB}" srcOrd="5" destOrd="0" presId="urn:microsoft.com/office/officeart/2005/8/layout/default"/>
    <dgm:cxn modelId="{EE61E682-29A5-4FE9-B53F-76696895C2DC}" type="presParOf" srcId="{C6CCBAEF-9FC2-4196-BF63-EB644D465405}" destId="{FBB06FC3-7B46-49D4-B137-2BA435D0F28C}" srcOrd="6" destOrd="0" presId="urn:microsoft.com/office/officeart/2005/8/layout/default"/>
    <dgm:cxn modelId="{FFDB0043-9F99-427C-8313-1A5D49B62C0F}" type="presParOf" srcId="{C6CCBAEF-9FC2-4196-BF63-EB644D465405}" destId="{37CC33E7-E30E-415B-A306-DD87662FF2D6}" srcOrd="7" destOrd="0" presId="urn:microsoft.com/office/officeart/2005/8/layout/default"/>
    <dgm:cxn modelId="{44467017-F79C-426D-B25D-A089579ABEFF}" type="presParOf" srcId="{C6CCBAEF-9FC2-4196-BF63-EB644D465405}" destId="{963DAD4C-E09B-4AD9-93A6-82C07918FAEC}" srcOrd="8" destOrd="0" presId="urn:microsoft.com/office/officeart/2005/8/layout/default"/>
    <dgm:cxn modelId="{5C5727FC-489D-4029-999D-3F4B755F0AB6}" type="presParOf" srcId="{C6CCBAEF-9FC2-4196-BF63-EB644D465405}" destId="{DB7CA438-40D2-4481-9B1B-AECA03D78B2A}" srcOrd="9" destOrd="0" presId="urn:microsoft.com/office/officeart/2005/8/layout/default"/>
    <dgm:cxn modelId="{61A32F17-9CFD-4F0C-93CC-A081663DDA64}" type="presParOf" srcId="{C6CCBAEF-9FC2-4196-BF63-EB644D465405}" destId="{3A2A6D37-277A-4B5C-9525-75706D49ABD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312F57-E1CB-49E8-BEBC-E550284C1C4A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1DB2A9-9B29-4CC0-8A82-65675ADE784F}">
      <dgm:prSet/>
      <dgm:spPr>
        <a:solidFill>
          <a:srgbClr val="003399"/>
        </a:solidFill>
      </dgm:spPr>
      <dgm:t>
        <a:bodyPr/>
        <a:lstStyle/>
        <a:p>
          <a:r>
            <a:rPr lang="id-ID" b="0" i="0" dirty="0"/>
            <a:t>Memberikan informasi kelemahan dan kelebihan pihak lain</a:t>
          </a:r>
          <a:endParaRPr lang="en-US" dirty="0"/>
        </a:p>
      </dgm:t>
    </dgm:pt>
    <dgm:pt modelId="{618E1129-EA40-4AA4-AFE5-47A75F2C6974}" type="parTrans" cxnId="{D9258EC2-452C-41BF-9C50-C8622E66F107}">
      <dgm:prSet/>
      <dgm:spPr/>
      <dgm:t>
        <a:bodyPr/>
        <a:lstStyle/>
        <a:p>
          <a:endParaRPr lang="en-US"/>
        </a:p>
      </dgm:t>
    </dgm:pt>
    <dgm:pt modelId="{5E37045C-C46E-43F7-9CAA-0F7188DA0FEC}" type="sibTrans" cxnId="{D9258EC2-452C-41BF-9C50-C8622E66F107}">
      <dgm:prSet/>
      <dgm:spPr/>
      <dgm:t>
        <a:bodyPr/>
        <a:lstStyle/>
        <a:p>
          <a:endParaRPr lang="en-US"/>
        </a:p>
      </dgm:t>
    </dgm:pt>
    <dgm:pt modelId="{AC2F53F8-E65B-40CF-A7E2-81364BCC1B02}">
      <dgm:prSet/>
      <dgm:spPr>
        <a:solidFill>
          <a:srgbClr val="800080"/>
        </a:solidFill>
      </dgm:spPr>
      <dgm:t>
        <a:bodyPr/>
        <a:lstStyle/>
        <a:p>
          <a:r>
            <a:rPr lang="id-ID" b="0" i="0" dirty="0"/>
            <a:t>Tidak membuat pihak lain tersinggung</a:t>
          </a:r>
          <a:endParaRPr lang="en-US" dirty="0"/>
        </a:p>
      </dgm:t>
    </dgm:pt>
    <dgm:pt modelId="{1052A8B6-7AC9-4784-8FE5-B5D3AA54F4A5}" type="parTrans" cxnId="{92349160-3815-496C-9CA1-873B6BBEBC6E}">
      <dgm:prSet/>
      <dgm:spPr/>
      <dgm:t>
        <a:bodyPr/>
        <a:lstStyle/>
        <a:p>
          <a:endParaRPr lang="en-US"/>
        </a:p>
      </dgm:t>
    </dgm:pt>
    <dgm:pt modelId="{C3497C66-30B9-40FE-B2CD-FC52812A07AD}" type="sibTrans" cxnId="{92349160-3815-496C-9CA1-873B6BBEBC6E}">
      <dgm:prSet/>
      <dgm:spPr/>
      <dgm:t>
        <a:bodyPr/>
        <a:lstStyle/>
        <a:p>
          <a:endParaRPr lang="en-US"/>
        </a:p>
      </dgm:t>
    </dgm:pt>
    <dgm:pt modelId="{92725C03-6937-482B-96A7-969F070CF287}">
      <dgm:prSet/>
      <dgm:spPr>
        <a:solidFill>
          <a:srgbClr val="008000"/>
        </a:solidFill>
      </dgm:spPr>
      <dgm:t>
        <a:bodyPr/>
        <a:lstStyle/>
        <a:p>
          <a:r>
            <a:rPr lang="id-ID" b="0" i="0"/>
            <a:t>Bukan menasehati</a:t>
          </a:r>
          <a:endParaRPr lang="en-US"/>
        </a:p>
      </dgm:t>
    </dgm:pt>
    <dgm:pt modelId="{519C3393-BFAE-4568-A25B-0075B8482E07}" type="parTrans" cxnId="{55A323F3-4A21-4D99-ABEB-ACA88E8AD147}">
      <dgm:prSet/>
      <dgm:spPr/>
      <dgm:t>
        <a:bodyPr/>
        <a:lstStyle/>
        <a:p>
          <a:endParaRPr lang="en-US"/>
        </a:p>
      </dgm:t>
    </dgm:pt>
    <dgm:pt modelId="{B12AD4ED-296A-4C84-ABB2-6DE8B95421AC}" type="sibTrans" cxnId="{55A323F3-4A21-4D99-ABEB-ACA88E8AD147}">
      <dgm:prSet/>
      <dgm:spPr/>
      <dgm:t>
        <a:bodyPr/>
        <a:lstStyle/>
        <a:p>
          <a:endParaRPr lang="en-US"/>
        </a:p>
      </dgm:t>
    </dgm:pt>
    <dgm:pt modelId="{FBBA4B0C-ECA2-43B4-835E-7465879615D8}">
      <dgm:prSet/>
      <dgm:spPr>
        <a:solidFill>
          <a:srgbClr val="B90310"/>
        </a:solidFill>
      </dgm:spPr>
      <dgm:t>
        <a:bodyPr/>
        <a:lstStyle/>
        <a:p>
          <a:r>
            <a:rPr lang="id-ID" b="0" i="0" dirty="0"/>
            <a:t>Umpan balik dalam bentuk fakta yang dilihat dan didengar (ob</a:t>
          </a:r>
          <a:r>
            <a:rPr lang="en-US" b="0" i="0" dirty="0"/>
            <a:t>j</a:t>
          </a:r>
          <a:r>
            <a:rPr lang="id-ID" b="0" i="0" dirty="0"/>
            <a:t>ektif), tanpa penilaian</a:t>
          </a:r>
          <a:endParaRPr lang="en-US" dirty="0"/>
        </a:p>
      </dgm:t>
    </dgm:pt>
    <dgm:pt modelId="{25BA4E85-B47A-4421-B630-536E86CD484C}" type="parTrans" cxnId="{80A024A3-F63C-4733-B849-E5A344CC7319}">
      <dgm:prSet/>
      <dgm:spPr/>
      <dgm:t>
        <a:bodyPr/>
        <a:lstStyle/>
        <a:p>
          <a:endParaRPr lang="en-US"/>
        </a:p>
      </dgm:t>
    </dgm:pt>
    <dgm:pt modelId="{14A9490B-7B23-4CFC-9F6A-BA0D342720B8}" type="sibTrans" cxnId="{80A024A3-F63C-4733-B849-E5A344CC7319}">
      <dgm:prSet/>
      <dgm:spPr/>
      <dgm:t>
        <a:bodyPr/>
        <a:lstStyle/>
        <a:p>
          <a:endParaRPr lang="en-US"/>
        </a:p>
      </dgm:t>
    </dgm:pt>
    <dgm:pt modelId="{7DC0DA9C-BEE4-4C99-B845-B26B299CB857}">
      <dgm:prSet/>
      <dgm:spPr>
        <a:solidFill>
          <a:srgbClr val="663300"/>
        </a:solidFill>
      </dgm:spPr>
      <dgm:t>
        <a:bodyPr/>
        <a:lstStyle/>
        <a:p>
          <a:r>
            <a:rPr lang="id-ID" b="0" i="0"/>
            <a:t>Sifatnya khusus, bukan umum</a:t>
          </a:r>
          <a:endParaRPr lang="en-US"/>
        </a:p>
      </dgm:t>
    </dgm:pt>
    <dgm:pt modelId="{43812DFF-3882-4E18-BEEB-F4EBA61FFD49}" type="parTrans" cxnId="{DF6AE49C-0888-4E9E-9BCD-5A4C893E4A1E}">
      <dgm:prSet/>
      <dgm:spPr/>
      <dgm:t>
        <a:bodyPr/>
        <a:lstStyle/>
        <a:p>
          <a:endParaRPr lang="en-US"/>
        </a:p>
      </dgm:t>
    </dgm:pt>
    <dgm:pt modelId="{AD46069C-8C1B-4A4F-8FDF-25E7242BC567}" type="sibTrans" cxnId="{DF6AE49C-0888-4E9E-9BCD-5A4C893E4A1E}">
      <dgm:prSet/>
      <dgm:spPr/>
      <dgm:t>
        <a:bodyPr/>
        <a:lstStyle/>
        <a:p>
          <a:endParaRPr lang="en-US"/>
        </a:p>
      </dgm:t>
    </dgm:pt>
    <dgm:pt modelId="{6A596E6F-0904-4886-8899-A7581DB6A927}">
      <dgm:prSet/>
      <dgm:spPr>
        <a:solidFill>
          <a:srgbClr val="FF0066"/>
        </a:solidFill>
      </dgm:spPr>
      <dgm:t>
        <a:bodyPr/>
        <a:lstStyle/>
        <a:p>
          <a:r>
            <a:rPr lang="id-ID" b="0" i="0" dirty="0"/>
            <a:t>Waktunya tepat, tidak ditunda-tunda</a:t>
          </a:r>
          <a:endParaRPr lang="en-US" dirty="0"/>
        </a:p>
      </dgm:t>
    </dgm:pt>
    <dgm:pt modelId="{A08CE082-A34D-4606-AC88-D2AC3F9E89E2}" type="parTrans" cxnId="{3219E359-52AA-4E6B-A71A-7C1CA8B78AC6}">
      <dgm:prSet/>
      <dgm:spPr/>
      <dgm:t>
        <a:bodyPr/>
        <a:lstStyle/>
        <a:p>
          <a:endParaRPr lang="en-US"/>
        </a:p>
      </dgm:t>
    </dgm:pt>
    <dgm:pt modelId="{CA04E63E-1239-4DD7-9339-D5C879D911A4}" type="sibTrans" cxnId="{3219E359-52AA-4E6B-A71A-7C1CA8B78AC6}">
      <dgm:prSet/>
      <dgm:spPr/>
      <dgm:t>
        <a:bodyPr/>
        <a:lstStyle/>
        <a:p>
          <a:endParaRPr lang="en-US"/>
        </a:p>
      </dgm:t>
    </dgm:pt>
    <dgm:pt modelId="{E9542C3B-E7D5-4944-BA3A-1F6F660F33F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d-ID" b="0" i="0"/>
            <a:t>Gunakan kata-kata sopan dan etis </a:t>
          </a:r>
          <a:endParaRPr lang="en-US"/>
        </a:p>
      </dgm:t>
    </dgm:pt>
    <dgm:pt modelId="{5ACF7FDA-163D-424E-9612-2B3E4C548A1C}" type="parTrans" cxnId="{AC40FB20-CBB7-4EF7-82C2-C99838803804}">
      <dgm:prSet/>
      <dgm:spPr/>
      <dgm:t>
        <a:bodyPr/>
        <a:lstStyle/>
        <a:p>
          <a:endParaRPr lang="en-US"/>
        </a:p>
      </dgm:t>
    </dgm:pt>
    <dgm:pt modelId="{03F6118C-E8B6-44A2-ADEA-1AEF4C7CD94F}" type="sibTrans" cxnId="{AC40FB20-CBB7-4EF7-82C2-C99838803804}">
      <dgm:prSet/>
      <dgm:spPr/>
      <dgm:t>
        <a:bodyPr/>
        <a:lstStyle/>
        <a:p>
          <a:endParaRPr lang="en-US"/>
        </a:p>
      </dgm:t>
    </dgm:pt>
    <dgm:pt modelId="{56746AFE-6595-4F7E-A44E-EBAA96525BB4}" type="pres">
      <dgm:prSet presAssocID="{F2312F57-E1CB-49E8-BEBC-E550284C1C4A}" presName="diagram" presStyleCnt="0">
        <dgm:presLayoutVars>
          <dgm:dir/>
          <dgm:resizeHandles val="exact"/>
        </dgm:presLayoutVars>
      </dgm:prSet>
      <dgm:spPr/>
    </dgm:pt>
    <dgm:pt modelId="{1D972F3C-F515-4383-B976-49DD52AC433B}" type="pres">
      <dgm:prSet presAssocID="{C81DB2A9-9B29-4CC0-8A82-65675ADE784F}" presName="node" presStyleLbl="node1" presStyleIdx="0" presStyleCnt="7">
        <dgm:presLayoutVars>
          <dgm:bulletEnabled val="1"/>
        </dgm:presLayoutVars>
      </dgm:prSet>
      <dgm:spPr/>
    </dgm:pt>
    <dgm:pt modelId="{E8D6E0A0-70B5-4134-9904-A99E9B983663}" type="pres">
      <dgm:prSet presAssocID="{5E37045C-C46E-43F7-9CAA-0F7188DA0FEC}" presName="sibTrans" presStyleCnt="0"/>
      <dgm:spPr/>
    </dgm:pt>
    <dgm:pt modelId="{6B7505E5-E696-4616-B1F1-3A418230B185}" type="pres">
      <dgm:prSet presAssocID="{AC2F53F8-E65B-40CF-A7E2-81364BCC1B02}" presName="node" presStyleLbl="node1" presStyleIdx="1" presStyleCnt="7">
        <dgm:presLayoutVars>
          <dgm:bulletEnabled val="1"/>
        </dgm:presLayoutVars>
      </dgm:prSet>
      <dgm:spPr/>
    </dgm:pt>
    <dgm:pt modelId="{383607DE-05CC-4798-BA61-458E0D35453F}" type="pres">
      <dgm:prSet presAssocID="{C3497C66-30B9-40FE-B2CD-FC52812A07AD}" presName="sibTrans" presStyleCnt="0"/>
      <dgm:spPr/>
    </dgm:pt>
    <dgm:pt modelId="{7BEEDC75-F238-4B26-9AD0-B77F70CD3AB2}" type="pres">
      <dgm:prSet presAssocID="{92725C03-6937-482B-96A7-969F070CF287}" presName="node" presStyleLbl="node1" presStyleIdx="2" presStyleCnt="7">
        <dgm:presLayoutVars>
          <dgm:bulletEnabled val="1"/>
        </dgm:presLayoutVars>
      </dgm:prSet>
      <dgm:spPr/>
    </dgm:pt>
    <dgm:pt modelId="{E570C396-583C-477F-A332-42D60E2BFEED}" type="pres">
      <dgm:prSet presAssocID="{B12AD4ED-296A-4C84-ABB2-6DE8B95421AC}" presName="sibTrans" presStyleCnt="0"/>
      <dgm:spPr/>
    </dgm:pt>
    <dgm:pt modelId="{B662D1B5-610D-4DCB-8F09-59F2667F702D}" type="pres">
      <dgm:prSet presAssocID="{FBBA4B0C-ECA2-43B4-835E-7465879615D8}" presName="node" presStyleLbl="node1" presStyleIdx="3" presStyleCnt="7">
        <dgm:presLayoutVars>
          <dgm:bulletEnabled val="1"/>
        </dgm:presLayoutVars>
      </dgm:prSet>
      <dgm:spPr/>
    </dgm:pt>
    <dgm:pt modelId="{9413207A-C6CB-404C-8C2C-A4D90879A5FD}" type="pres">
      <dgm:prSet presAssocID="{14A9490B-7B23-4CFC-9F6A-BA0D342720B8}" presName="sibTrans" presStyleCnt="0"/>
      <dgm:spPr/>
    </dgm:pt>
    <dgm:pt modelId="{0074C4A6-36BB-4005-B635-62A1446F9E90}" type="pres">
      <dgm:prSet presAssocID="{7DC0DA9C-BEE4-4C99-B845-B26B299CB857}" presName="node" presStyleLbl="node1" presStyleIdx="4" presStyleCnt="7">
        <dgm:presLayoutVars>
          <dgm:bulletEnabled val="1"/>
        </dgm:presLayoutVars>
      </dgm:prSet>
      <dgm:spPr/>
    </dgm:pt>
    <dgm:pt modelId="{C991284D-55AB-42EC-9066-EE3A2F6A6157}" type="pres">
      <dgm:prSet presAssocID="{AD46069C-8C1B-4A4F-8FDF-25E7242BC567}" presName="sibTrans" presStyleCnt="0"/>
      <dgm:spPr/>
    </dgm:pt>
    <dgm:pt modelId="{BE3B292A-D5CC-4A5C-B771-0EB2CF2B8DF2}" type="pres">
      <dgm:prSet presAssocID="{6A596E6F-0904-4886-8899-A7581DB6A927}" presName="node" presStyleLbl="node1" presStyleIdx="5" presStyleCnt="7">
        <dgm:presLayoutVars>
          <dgm:bulletEnabled val="1"/>
        </dgm:presLayoutVars>
      </dgm:prSet>
      <dgm:spPr/>
    </dgm:pt>
    <dgm:pt modelId="{7231E82F-7FAA-4843-A37D-9C892F98CEA7}" type="pres">
      <dgm:prSet presAssocID="{CA04E63E-1239-4DD7-9339-D5C879D911A4}" presName="sibTrans" presStyleCnt="0"/>
      <dgm:spPr/>
    </dgm:pt>
    <dgm:pt modelId="{9E7C9832-5170-4AF8-99D6-96A784F62682}" type="pres">
      <dgm:prSet presAssocID="{E9542C3B-E7D5-4944-BA3A-1F6F660F33F8}" presName="node" presStyleLbl="node1" presStyleIdx="6" presStyleCnt="7">
        <dgm:presLayoutVars>
          <dgm:bulletEnabled val="1"/>
        </dgm:presLayoutVars>
      </dgm:prSet>
      <dgm:spPr/>
    </dgm:pt>
  </dgm:ptLst>
  <dgm:cxnLst>
    <dgm:cxn modelId="{8008E201-8E2D-4CE0-8E92-0E1AAA250AA8}" type="presOf" srcId="{FBBA4B0C-ECA2-43B4-835E-7465879615D8}" destId="{B662D1B5-610D-4DCB-8F09-59F2667F702D}" srcOrd="0" destOrd="0" presId="urn:microsoft.com/office/officeart/2005/8/layout/default"/>
    <dgm:cxn modelId="{666C8F17-D25B-4878-A39B-B10E9A7B91C5}" type="presOf" srcId="{F2312F57-E1CB-49E8-BEBC-E550284C1C4A}" destId="{56746AFE-6595-4F7E-A44E-EBAA96525BB4}" srcOrd="0" destOrd="0" presId="urn:microsoft.com/office/officeart/2005/8/layout/default"/>
    <dgm:cxn modelId="{AC40FB20-CBB7-4EF7-82C2-C99838803804}" srcId="{F2312F57-E1CB-49E8-BEBC-E550284C1C4A}" destId="{E9542C3B-E7D5-4944-BA3A-1F6F660F33F8}" srcOrd="6" destOrd="0" parTransId="{5ACF7FDA-163D-424E-9612-2B3E4C548A1C}" sibTransId="{03F6118C-E8B6-44A2-ADEA-1AEF4C7CD94F}"/>
    <dgm:cxn modelId="{0EB0333B-A1EE-43E3-9089-5266C0A11555}" type="presOf" srcId="{6A596E6F-0904-4886-8899-A7581DB6A927}" destId="{BE3B292A-D5CC-4A5C-B771-0EB2CF2B8DF2}" srcOrd="0" destOrd="0" presId="urn:microsoft.com/office/officeart/2005/8/layout/default"/>
    <dgm:cxn modelId="{92349160-3815-496C-9CA1-873B6BBEBC6E}" srcId="{F2312F57-E1CB-49E8-BEBC-E550284C1C4A}" destId="{AC2F53F8-E65B-40CF-A7E2-81364BCC1B02}" srcOrd="1" destOrd="0" parTransId="{1052A8B6-7AC9-4784-8FE5-B5D3AA54F4A5}" sibTransId="{C3497C66-30B9-40FE-B2CD-FC52812A07AD}"/>
    <dgm:cxn modelId="{684FF24A-68BB-4EB9-871F-3E80EC35132C}" type="presOf" srcId="{7DC0DA9C-BEE4-4C99-B845-B26B299CB857}" destId="{0074C4A6-36BB-4005-B635-62A1446F9E90}" srcOrd="0" destOrd="0" presId="urn:microsoft.com/office/officeart/2005/8/layout/default"/>
    <dgm:cxn modelId="{5CD22B55-F189-47F4-867D-6C4EBB96C21F}" type="presOf" srcId="{AC2F53F8-E65B-40CF-A7E2-81364BCC1B02}" destId="{6B7505E5-E696-4616-B1F1-3A418230B185}" srcOrd="0" destOrd="0" presId="urn:microsoft.com/office/officeart/2005/8/layout/default"/>
    <dgm:cxn modelId="{3219E359-52AA-4E6B-A71A-7C1CA8B78AC6}" srcId="{F2312F57-E1CB-49E8-BEBC-E550284C1C4A}" destId="{6A596E6F-0904-4886-8899-A7581DB6A927}" srcOrd="5" destOrd="0" parTransId="{A08CE082-A34D-4606-AC88-D2AC3F9E89E2}" sibTransId="{CA04E63E-1239-4DD7-9339-D5C879D911A4}"/>
    <dgm:cxn modelId="{DF6AE49C-0888-4E9E-9BCD-5A4C893E4A1E}" srcId="{F2312F57-E1CB-49E8-BEBC-E550284C1C4A}" destId="{7DC0DA9C-BEE4-4C99-B845-B26B299CB857}" srcOrd="4" destOrd="0" parTransId="{43812DFF-3882-4E18-BEEB-F4EBA61FFD49}" sibTransId="{AD46069C-8C1B-4A4F-8FDF-25E7242BC567}"/>
    <dgm:cxn modelId="{80A024A3-F63C-4733-B849-E5A344CC7319}" srcId="{F2312F57-E1CB-49E8-BEBC-E550284C1C4A}" destId="{FBBA4B0C-ECA2-43B4-835E-7465879615D8}" srcOrd="3" destOrd="0" parTransId="{25BA4E85-B47A-4421-B630-536E86CD484C}" sibTransId="{14A9490B-7B23-4CFC-9F6A-BA0D342720B8}"/>
    <dgm:cxn modelId="{2863D9B7-BEE0-499B-8683-8D2B55B31BDE}" type="presOf" srcId="{92725C03-6937-482B-96A7-969F070CF287}" destId="{7BEEDC75-F238-4B26-9AD0-B77F70CD3AB2}" srcOrd="0" destOrd="0" presId="urn:microsoft.com/office/officeart/2005/8/layout/default"/>
    <dgm:cxn modelId="{D9258EC2-452C-41BF-9C50-C8622E66F107}" srcId="{F2312F57-E1CB-49E8-BEBC-E550284C1C4A}" destId="{C81DB2A9-9B29-4CC0-8A82-65675ADE784F}" srcOrd="0" destOrd="0" parTransId="{618E1129-EA40-4AA4-AFE5-47A75F2C6974}" sibTransId="{5E37045C-C46E-43F7-9CAA-0F7188DA0FEC}"/>
    <dgm:cxn modelId="{B693A9CB-B612-431B-A37F-078FA83DEB15}" type="presOf" srcId="{E9542C3B-E7D5-4944-BA3A-1F6F660F33F8}" destId="{9E7C9832-5170-4AF8-99D6-96A784F62682}" srcOrd="0" destOrd="0" presId="urn:microsoft.com/office/officeart/2005/8/layout/default"/>
    <dgm:cxn modelId="{CEF8B7CC-447B-4435-AC0B-C85471BD960A}" type="presOf" srcId="{C81DB2A9-9B29-4CC0-8A82-65675ADE784F}" destId="{1D972F3C-F515-4383-B976-49DD52AC433B}" srcOrd="0" destOrd="0" presId="urn:microsoft.com/office/officeart/2005/8/layout/default"/>
    <dgm:cxn modelId="{55A323F3-4A21-4D99-ABEB-ACA88E8AD147}" srcId="{F2312F57-E1CB-49E8-BEBC-E550284C1C4A}" destId="{92725C03-6937-482B-96A7-969F070CF287}" srcOrd="2" destOrd="0" parTransId="{519C3393-BFAE-4568-A25B-0075B8482E07}" sibTransId="{B12AD4ED-296A-4C84-ABB2-6DE8B95421AC}"/>
    <dgm:cxn modelId="{D7FCD695-EAB5-4A7D-8734-775AE4A61227}" type="presParOf" srcId="{56746AFE-6595-4F7E-A44E-EBAA96525BB4}" destId="{1D972F3C-F515-4383-B976-49DD52AC433B}" srcOrd="0" destOrd="0" presId="urn:microsoft.com/office/officeart/2005/8/layout/default"/>
    <dgm:cxn modelId="{CC50DCC3-8FBE-4B65-BB75-BBB9969FDE13}" type="presParOf" srcId="{56746AFE-6595-4F7E-A44E-EBAA96525BB4}" destId="{E8D6E0A0-70B5-4134-9904-A99E9B983663}" srcOrd="1" destOrd="0" presId="urn:microsoft.com/office/officeart/2005/8/layout/default"/>
    <dgm:cxn modelId="{02B3A9FC-ACC7-4E34-9F3E-023D21EE0480}" type="presParOf" srcId="{56746AFE-6595-4F7E-A44E-EBAA96525BB4}" destId="{6B7505E5-E696-4616-B1F1-3A418230B185}" srcOrd="2" destOrd="0" presId="urn:microsoft.com/office/officeart/2005/8/layout/default"/>
    <dgm:cxn modelId="{97CED063-77D9-488D-94B2-B789D39D6FD7}" type="presParOf" srcId="{56746AFE-6595-4F7E-A44E-EBAA96525BB4}" destId="{383607DE-05CC-4798-BA61-458E0D35453F}" srcOrd="3" destOrd="0" presId="urn:microsoft.com/office/officeart/2005/8/layout/default"/>
    <dgm:cxn modelId="{E88293E8-279E-47CD-B83E-18DCCCEFC83A}" type="presParOf" srcId="{56746AFE-6595-4F7E-A44E-EBAA96525BB4}" destId="{7BEEDC75-F238-4B26-9AD0-B77F70CD3AB2}" srcOrd="4" destOrd="0" presId="urn:microsoft.com/office/officeart/2005/8/layout/default"/>
    <dgm:cxn modelId="{1CC1657A-E9D9-4D55-A262-7D856D6947B4}" type="presParOf" srcId="{56746AFE-6595-4F7E-A44E-EBAA96525BB4}" destId="{E570C396-583C-477F-A332-42D60E2BFEED}" srcOrd="5" destOrd="0" presId="urn:microsoft.com/office/officeart/2005/8/layout/default"/>
    <dgm:cxn modelId="{8F07AAAE-4E4B-4B8F-A525-2BFF44BCD4B9}" type="presParOf" srcId="{56746AFE-6595-4F7E-A44E-EBAA96525BB4}" destId="{B662D1B5-610D-4DCB-8F09-59F2667F702D}" srcOrd="6" destOrd="0" presId="urn:microsoft.com/office/officeart/2005/8/layout/default"/>
    <dgm:cxn modelId="{BD6EA6AE-D149-496C-92DF-662E26D2E429}" type="presParOf" srcId="{56746AFE-6595-4F7E-A44E-EBAA96525BB4}" destId="{9413207A-C6CB-404C-8C2C-A4D90879A5FD}" srcOrd="7" destOrd="0" presId="urn:microsoft.com/office/officeart/2005/8/layout/default"/>
    <dgm:cxn modelId="{5403D52D-60BF-4DC6-8010-5E9A915BDC86}" type="presParOf" srcId="{56746AFE-6595-4F7E-A44E-EBAA96525BB4}" destId="{0074C4A6-36BB-4005-B635-62A1446F9E90}" srcOrd="8" destOrd="0" presId="urn:microsoft.com/office/officeart/2005/8/layout/default"/>
    <dgm:cxn modelId="{62046153-4D4D-4CCE-82E7-358E91A4F271}" type="presParOf" srcId="{56746AFE-6595-4F7E-A44E-EBAA96525BB4}" destId="{C991284D-55AB-42EC-9066-EE3A2F6A6157}" srcOrd="9" destOrd="0" presId="urn:microsoft.com/office/officeart/2005/8/layout/default"/>
    <dgm:cxn modelId="{AC7C4693-3164-4EB7-9DC7-EDD4E6DA5364}" type="presParOf" srcId="{56746AFE-6595-4F7E-A44E-EBAA96525BB4}" destId="{BE3B292A-D5CC-4A5C-B771-0EB2CF2B8DF2}" srcOrd="10" destOrd="0" presId="urn:microsoft.com/office/officeart/2005/8/layout/default"/>
    <dgm:cxn modelId="{7005DCF7-222F-42AE-B87F-AAFAC84217DA}" type="presParOf" srcId="{56746AFE-6595-4F7E-A44E-EBAA96525BB4}" destId="{7231E82F-7FAA-4843-A37D-9C892F98CEA7}" srcOrd="11" destOrd="0" presId="urn:microsoft.com/office/officeart/2005/8/layout/default"/>
    <dgm:cxn modelId="{EAA499E6-D7D7-4D50-BBFB-06A2DA064FB7}" type="presParOf" srcId="{56746AFE-6595-4F7E-A44E-EBAA96525BB4}" destId="{9E7C9832-5170-4AF8-99D6-96A784F6268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5B000-B659-4DED-B0E0-E029C85913F5}">
      <dsp:nvSpPr>
        <dsp:cNvPr id="0" name=""/>
        <dsp:cNvSpPr/>
      </dsp:nvSpPr>
      <dsp:spPr>
        <a:xfrm>
          <a:off x="0" y="155432"/>
          <a:ext cx="2411718" cy="14470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b="0" i="0" kern="1200"/>
            <a:t>berpikir kritis</a:t>
          </a:r>
          <a:r>
            <a:rPr lang="en-US" sz="2200" b="0" i="0" kern="1200"/>
            <a:t> (</a:t>
          </a:r>
          <a:r>
            <a:rPr lang="en-US" sz="2200" b="1" i="0" kern="1200"/>
            <a:t>c</a:t>
          </a:r>
          <a:r>
            <a:rPr lang="en-US" sz="2200" b="0" i="0" kern="1200"/>
            <a:t>ritical thinking)</a:t>
          </a:r>
          <a:endParaRPr lang="en-US" sz="2200" kern="1200"/>
        </a:p>
      </dsp:txBody>
      <dsp:txXfrm>
        <a:off x="0" y="155432"/>
        <a:ext cx="2411718" cy="1447031"/>
      </dsp:txXfrm>
    </dsp:sp>
    <dsp:sp modelId="{0BD5109F-1CC5-4624-B2EE-F92533F122B2}">
      <dsp:nvSpPr>
        <dsp:cNvPr id="0" name=""/>
        <dsp:cNvSpPr/>
      </dsp:nvSpPr>
      <dsp:spPr>
        <a:xfrm>
          <a:off x="2652890" y="155432"/>
          <a:ext cx="2411718" cy="14470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b="0" i="0" kern="1200"/>
            <a:t>kreativitas dan inovatif</a:t>
          </a:r>
          <a:r>
            <a:rPr lang="en-US" sz="2200" b="0" i="0" kern="1200"/>
            <a:t> (</a:t>
          </a:r>
          <a:r>
            <a:rPr lang="en-US" sz="2200" b="1" i="0" kern="1200"/>
            <a:t>c</a:t>
          </a:r>
          <a:r>
            <a:rPr lang="en-US" sz="2200" b="0" i="0" kern="1200"/>
            <a:t>reative and innovative) </a:t>
          </a:r>
          <a:endParaRPr lang="en-US" sz="2200" kern="1200"/>
        </a:p>
      </dsp:txBody>
      <dsp:txXfrm>
        <a:off x="2652890" y="155432"/>
        <a:ext cx="2411718" cy="1447031"/>
      </dsp:txXfrm>
    </dsp:sp>
    <dsp:sp modelId="{72F3CAEB-EDBB-4E06-B1FE-D416C25A0C59}">
      <dsp:nvSpPr>
        <dsp:cNvPr id="0" name=""/>
        <dsp:cNvSpPr/>
      </dsp:nvSpPr>
      <dsp:spPr>
        <a:xfrm>
          <a:off x="5305781" y="155432"/>
          <a:ext cx="2411718" cy="14470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b="0" i="0" kern="1200"/>
            <a:t>ketrampilan </a:t>
          </a:r>
          <a:r>
            <a:rPr lang="id-ID" sz="2200" b="1" i="0" kern="1200"/>
            <a:t>komunikasi</a:t>
          </a:r>
          <a:r>
            <a:rPr lang="en-US" sz="2200" b="1" i="0" kern="1200"/>
            <a:t> (communicative)</a:t>
          </a:r>
          <a:endParaRPr lang="en-US" sz="2200" kern="1200"/>
        </a:p>
      </dsp:txBody>
      <dsp:txXfrm>
        <a:off x="5305781" y="155432"/>
        <a:ext cx="2411718" cy="1447031"/>
      </dsp:txXfrm>
    </dsp:sp>
    <dsp:sp modelId="{51270493-89AA-4B19-86D6-717BD155E91F}">
      <dsp:nvSpPr>
        <dsp:cNvPr id="0" name=""/>
        <dsp:cNvSpPr/>
      </dsp:nvSpPr>
      <dsp:spPr>
        <a:xfrm>
          <a:off x="1326445" y="1843635"/>
          <a:ext cx="2411718" cy="14470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b="0" i="0" kern="1200"/>
            <a:t>bekerjasama dan kolaborasi</a:t>
          </a:r>
          <a:r>
            <a:rPr lang="en-US" sz="2200" b="0" i="0" kern="1200"/>
            <a:t> (</a:t>
          </a:r>
          <a:r>
            <a:rPr lang="en-US" sz="2200" b="1" i="0" kern="1200"/>
            <a:t>c</a:t>
          </a:r>
          <a:r>
            <a:rPr lang="en-US" sz="2200" b="0" i="0" kern="1200"/>
            <a:t>ollaborative)</a:t>
          </a:r>
          <a:endParaRPr lang="en-US" sz="2200" kern="1200"/>
        </a:p>
      </dsp:txBody>
      <dsp:txXfrm>
        <a:off x="1326445" y="1843635"/>
        <a:ext cx="2411718" cy="1447031"/>
      </dsp:txXfrm>
    </dsp:sp>
    <dsp:sp modelId="{2BBE1059-1171-46FF-848E-C60EDF6D9E91}">
      <dsp:nvSpPr>
        <dsp:cNvPr id="0" name=""/>
        <dsp:cNvSpPr/>
      </dsp:nvSpPr>
      <dsp:spPr>
        <a:xfrm>
          <a:off x="3979335" y="1843635"/>
          <a:ext cx="2411718" cy="14470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b="0" i="0" kern="1200"/>
            <a:t>percaya diri </a:t>
          </a:r>
          <a:r>
            <a:rPr lang="en-US" sz="2200" b="0" i="0" kern="1200"/>
            <a:t>( </a:t>
          </a:r>
          <a:r>
            <a:rPr lang="en-US" sz="2200" b="1" i="0" kern="1200"/>
            <a:t>c</a:t>
          </a:r>
          <a:r>
            <a:rPr lang="en-US" sz="2200" b="0" i="0" kern="1200"/>
            <a:t>onvidence)</a:t>
          </a:r>
          <a:endParaRPr lang="en-US" sz="2200" kern="1200"/>
        </a:p>
      </dsp:txBody>
      <dsp:txXfrm>
        <a:off x="3979335" y="1843635"/>
        <a:ext cx="2411718" cy="1447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17DB1-B9B8-48A0-B5BA-2C7555DD4E10}">
      <dsp:nvSpPr>
        <dsp:cNvPr id="0" name=""/>
        <dsp:cNvSpPr/>
      </dsp:nvSpPr>
      <dsp:spPr>
        <a:xfrm>
          <a:off x="2260" y="557134"/>
          <a:ext cx="1793715" cy="107622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Lama waktu pengamatan.</a:t>
          </a:r>
          <a:endParaRPr lang="en-US" sz="1400" kern="1200" dirty="0"/>
        </a:p>
      </dsp:txBody>
      <dsp:txXfrm>
        <a:off x="2260" y="557134"/>
        <a:ext cx="1793715" cy="1076229"/>
      </dsp:txXfrm>
    </dsp:sp>
    <dsp:sp modelId="{016D4713-385F-403A-89DB-A1BC2D4463DC}">
      <dsp:nvSpPr>
        <dsp:cNvPr id="0" name=""/>
        <dsp:cNvSpPr/>
      </dsp:nvSpPr>
      <dsp:spPr>
        <a:xfrm>
          <a:off x="1975348" y="557134"/>
          <a:ext cx="1793715" cy="1076229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K</a:t>
          </a:r>
          <a:r>
            <a:rPr lang="en-US" sz="1400" kern="1200"/>
            <a:t>ondisi </a:t>
          </a:r>
          <a:r>
            <a:rPr lang="id-ID" sz="1400" kern="1200"/>
            <a:t>pengamat</a:t>
          </a:r>
          <a:endParaRPr lang="en-US" sz="1400" kern="1200"/>
        </a:p>
      </dsp:txBody>
      <dsp:txXfrm>
        <a:off x="1975348" y="557134"/>
        <a:ext cx="1793715" cy="1076229"/>
      </dsp:txXfrm>
    </dsp:sp>
    <dsp:sp modelId="{2AE5AE73-87A5-4F13-94FE-08D5754B069A}">
      <dsp:nvSpPr>
        <dsp:cNvPr id="0" name=""/>
        <dsp:cNvSpPr/>
      </dsp:nvSpPr>
      <dsp:spPr>
        <a:xfrm>
          <a:off x="3948435" y="557134"/>
          <a:ext cx="1793715" cy="1076229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Perumusan kegiatan-kegiatan spesifik yang diamati.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948435" y="557134"/>
        <a:ext cx="1793715" cy="1076229"/>
      </dsp:txXfrm>
    </dsp:sp>
    <dsp:sp modelId="{248B3A80-3E71-4D97-98C7-F408CF155E6C}">
      <dsp:nvSpPr>
        <dsp:cNvPr id="0" name=""/>
        <dsp:cNvSpPr/>
      </dsp:nvSpPr>
      <dsp:spPr>
        <a:xfrm>
          <a:off x="5921523" y="557134"/>
          <a:ext cx="1793715" cy="1076229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Ruang lingkup pengamatan, apakah untuk satu orang atau satu keiompok.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921523" y="557134"/>
        <a:ext cx="1793715" cy="1076229"/>
      </dsp:txXfrm>
    </dsp:sp>
    <dsp:sp modelId="{7792A188-9B8E-471C-99AF-53B67EA4EA0B}">
      <dsp:nvSpPr>
        <dsp:cNvPr id="0" name=""/>
        <dsp:cNvSpPr/>
      </dsp:nvSpPr>
      <dsp:spPr>
        <a:xfrm>
          <a:off x="988804" y="1812735"/>
          <a:ext cx="1793715" cy="1076229"/>
        </a:xfrm>
        <a:prstGeom prst="rect">
          <a:avLst/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Alat </a:t>
          </a:r>
          <a:r>
            <a:rPr lang="id-ID" sz="1400" b="0" kern="1200" dirty="0">
              <a:solidFill>
                <a:schemeClr val="tx1"/>
              </a:solidFill>
            </a:rPr>
            <a:t>Bantu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988804" y="1812735"/>
        <a:ext cx="1793715" cy="1076229"/>
      </dsp:txXfrm>
    </dsp:sp>
    <dsp:sp modelId="{7D1C7836-F62E-4B0F-A9CB-0B3216DF4070}">
      <dsp:nvSpPr>
        <dsp:cNvPr id="0" name=""/>
        <dsp:cNvSpPr/>
      </dsp:nvSpPr>
      <dsp:spPr>
        <a:xfrm>
          <a:off x="2961892" y="1812735"/>
          <a:ext cx="1793715" cy="1076229"/>
        </a:xfrm>
        <a:prstGeom prst="rect">
          <a:avLst/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Apakah pengamat sudah cukup terlatih</a:t>
          </a:r>
          <a:r>
            <a:rPr lang="id-ID" sz="1400" kern="1200" dirty="0"/>
            <a:t>.</a:t>
          </a:r>
          <a:endParaRPr lang="en-US" sz="1400" kern="1200" dirty="0"/>
        </a:p>
      </dsp:txBody>
      <dsp:txXfrm>
        <a:off x="2961892" y="1812735"/>
        <a:ext cx="1793715" cy="1076229"/>
      </dsp:txXfrm>
    </dsp:sp>
    <dsp:sp modelId="{BBCB81D5-57FF-467D-9D4F-E68D22333402}">
      <dsp:nvSpPr>
        <dsp:cNvPr id="0" name=""/>
        <dsp:cNvSpPr/>
      </dsp:nvSpPr>
      <dsp:spPr>
        <a:xfrm>
          <a:off x="4934979" y="1812735"/>
          <a:ext cx="1793715" cy="1076229"/>
        </a:xfrm>
        <a:prstGeom prst="rect">
          <a:avLst/>
        </a:prstGeom>
        <a:solidFill>
          <a:srgbClr val="FF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Interpretasi hasil pengamatan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934979" y="1812735"/>
        <a:ext cx="1793715" cy="1076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C08A5-B34B-412C-B3F4-BD709B0791AB}">
      <dsp:nvSpPr>
        <dsp:cNvPr id="0" name=""/>
        <dsp:cNvSpPr/>
      </dsp:nvSpPr>
      <dsp:spPr>
        <a:xfrm>
          <a:off x="-143837" y="-6429"/>
          <a:ext cx="4513248" cy="64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</a:rPr>
            <a:t>Teliti dan sist</a:t>
          </a:r>
          <a:r>
            <a:rPr lang="en-US" sz="1600" kern="1200" dirty="0">
              <a:solidFill>
                <a:schemeClr val="tx1"/>
              </a:solidFill>
            </a:rPr>
            <a:t>e</a:t>
          </a:r>
          <a:r>
            <a:rPr lang="id-ID" sz="1600" kern="1200" dirty="0">
              <a:solidFill>
                <a:schemeClr val="tx1"/>
              </a:solidFill>
            </a:rPr>
            <a:t>matis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-124859" y="12549"/>
        <a:ext cx="3738259" cy="609985"/>
      </dsp:txXfrm>
    </dsp:sp>
    <dsp:sp modelId="{8A4A632F-2FB6-40C8-A399-22D7A86E19DC}">
      <dsp:nvSpPr>
        <dsp:cNvPr id="0" name=""/>
        <dsp:cNvSpPr/>
      </dsp:nvSpPr>
      <dsp:spPr>
        <a:xfrm>
          <a:off x="119354" y="709820"/>
          <a:ext cx="4660922" cy="691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257103"/>
                <a:satOff val="-17204"/>
                <a:lumOff val="1264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2257103"/>
                <a:satOff val="-17204"/>
                <a:lumOff val="1264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0" kern="1200" dirty="0">
              <a:solidFill>
                <a:schemeClr val="tx1"/>
              </a:solidFill>
            </a:rPr>
            <a:t>Pengamat menyadari keselurahan dari apa yang diamatinya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139602" y="730068"/>
        <a:ext cx="3837427" cy="650812"/>
      </dsp:txXfrm>
    </dsp:sp>
    <dsp:sp modelId="{6C69EEC8-E36B-4EAA-9CEA-E2CE294B305C}">
      <dsp:nvSpPr>
        <dsp:cNvPr id="0" name=""/>
        <dsp:cNvSpPr/>
      </dsp:nvSpPr>
      <dsp:spPr>
        <a:xfrm>
          <a:off x="530219" y="1469437"/>
          <a:ext cx="4513248" cy="64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514207"/>
                <a:satOff val="-34408"/>
                <a:lumOff val="2529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4514207"/>
                <a:satOff val="-34408"/>
                <a:lumOff val="2529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</a:rPr>
            <a:t>Mengamati faka-fakta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id-ID" sz="1600" kern="1200" dirty="0">
              <a:solidFill>
                <a:schemeClr val="tx1"/>
              </a:solidFill>
            </a:rPr>
            <a:t>dan membuat tafsirannya 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49197" y="1488415"/>
        <a:ext cx="3717102" cy="609985"/>
      </dsp:txXfrm>
    </dsp:sp>
    <dsp:sp modelId="{C594F058-C53C-4D08-83E3-9CF52982DC3C}">
      <dsp:nvSpPr>
        <dsp:cNvPr id="0" name=""/>
        <dsp:cNvSpPr/>
      </dsp:nvSpPr>
      <dsp:spPr>
        <a:xfrm>
          <a:off x="867247" y="2207370"/>
          <a:ext cx="4513248" cy="64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771310"/>
                <a:satOff val="-51613"/>
                <a:lumOff val="379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6771310"/>
                <a:satOff val="-51613"/>
                <a:lumOff val="379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</a:rPr>
            <a:t>Pengamat bersikap ob</a:t>
          </a:r>
          <a:r>
            <a:rPr lang="en-US" sz="1600" kern="1200" dirty="0">
              <a:solidFill>
                <a:schemeClr val="tx1"/>
              </a:solidFill>
            </a:rPr>
            <a:t>j</a:t>
          </a:r>
          <a:r>
            <a:rPr lang="id-ID" sz="1600" kern="1200" dirty="0">
              <a:solidFill>
                <a:schemeClr val="tx1"/>
              </a:solidFill>
            </a:rPr>
            <a:t>ektif.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886225" y="2226348"/>
        <a:ext cx="3717102" cy="609985"/>
      </dsp:txXfrm>
    </dsp:sp>
    <dsp:sp modelId="{18B0F076-8250-4E4F-8828-9F9DE8976669}">
      <dsp:nvSpPr>
        <dsp:cNvPr id="0" name=""/>
        <dsp:cNvSpPr/>
      </dsp:nvSpPr>
      <dsp:spPr>
        <a:xfrm>
          <a:off x="916601" y="2932445"/>
          <a:ext cx="5088597" cy="673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28413"/>
                <a:satOff val="-68817"/>
                <a:lumOff val="5058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9028413"/>
                <a:satOff val="-68817"/>
                <a:lumOff val="505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</a:rPr>
            <a:t>Pengamatan dicek dan diperkuat, dengan mengulanginya, atau membandingkannya dengan  catatan pengamat lain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936332" y="2952176"/>
        <a:ext cx="4194291" cy="634196"/>
      </dsp:txXfrm>
    </dsp:sp>
    <dsp:sp modelId="{E229E68A-8AF9-4033-A57D-9C818C6CCAA6}">
      <dsp:nvSpPr>
        <dsp:cNvPr id="0" name=""/>
        <dsp:cNvSpPr/>
      </dsp:nvSpPr>
      <dsp:spPr>
        <a:xfrm>
          <a:off x="3948249" y="466928"/>
          <a:ext cx="421161" cy="421161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043010" y="466928"/>
        <a:ext cx="231639" cy="316924"/>
      </dsp:txXfrm>
    </dsp:sp>
    <dsp:sp modelId="{96661C3B-98CB-495C-9EF1-E9065107E682}">
      <dsp:nvSpPr>
        <dsp:cNvPr id="0" name=""/>
        <dsp:cNvSpPr/>
      </dsp:nvSpPr>
      <dsp:spPr>
        <a:xfrm>
          <a:off x="4285277" y="1204861"/>
          <a:ext cx="421161" cy="421161"/>
        </a:xfrm>
        <a:prstGeom prst="downArrow">
          <a:avLst>
            <a:gd name="adj1" fmla="val 55000"/>
            <a:gd name="adj2" fmla="val 45000"/>
          </a:avLst>
        </a:prstGeom>
        <a:solidFill>
          <a:srgbClr val="FF66FF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-3060380"/>
              <a:satOff val="1695"/>
              <a:lumOff val="32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380038" y="1204861"/>
        <a:ext cx="231639" cy="316924"/>
      </dsp:txXfrm>
    </dsp:sp>
    <dsp:sp modelId="{63AFBF77-ACC2-4E6D-A7C1-F7AB433E4C82}">
      <dsp:nvSpPr>
        <dsp:cNvPr id="0" name=""/>
        <dsp:cNvSpPr/>
      </dsp:nvSpPr>
      <dsp:spPr>
        <a:xfrm>
          <a:off x="4622306" y="1931995"/>
          <a:ext cx="421161" cy="421161"/>
        </a:xfrm>
        <a:prstGeom prst="downArrow">
          <a:avLst>
            <a:gd name="adj1" fmla="val 55000"/>
            <a:gd name="adj2" fmla="val 45000"/>
          </a:avLst>
        </a:prstGeom>
        <a:solidFill>
          <a:srgbClr val="00B0F0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-6120759"/>
              <a:satOff val="3389"/>
              <a:lumOff val="64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717067" y="1931995"/>
        <a:ext cx="231639" cy="316924"/>
      </dsp:txXfrm>
    </dsp:sp>
    <dsp:sp modelId="{3C6DFC38-6436-4822-B431-65A3C31793BD}">
      <dsp:nvSpPr>
        <dsp:cNvPr id="0" name=""/>
        <dsp:cNvSpPr/>
      </dsp:nvSpPr>
      <dsp:spPr>
        <a:xfrm>
          <a:off x="4959334" y="2677128"/>
          <a:ext cx="421161" cy="421161"/>
        </a:xfrm>
        <a:prstGeom prst="downArrow">
          <a:avLst>
            <a:gd name="adj1" fmla="val 55000"/>
            <a:gd name="adj2" fmla="val 45000"/>
          </a:avLst>
        </a:prstGeom>
        <a:solidFill>
          <a:srgbClr val="00B050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-9181139"/>
              <a:satOff val="5084"/>
              <a:lumOff val="96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054095" y="2677128"/>
        <a:ext cx="231639" cy="316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4C2D1-2838-44FD-AA53-930892CEAEFF}">
      <dsp:nvSpPr>
        <dsp:cNvPr id="0" name=""/>
        <dsp:cNvSpPr/>
      </dsp:nvSpPr>
      <dsp:spPr>
        <a:xfrm>
          <a:off x="0" y="0"/>
          <a:ext cx="5365490" cy="626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solidFill>
                <a:schemeClr val="tx1"/>
              </a:solidFill>
            </a:rPr>
            <a:t>Melihat dari hal-hal umum kepada hal-hal yang khusus.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8335" y="18335"/>
        <a:ext cx="4616737" cy="589336"/>
      </dsp:txXfrm>
    </dsp:sp>
    <dsp:sp modelId="{9F9077A2-717A-4D1E-BAA0-B19DC2C9D807}">
      <dsp:nvSpPr>
        <dsp:cNvPr id="0" name=""/>
        <dsp:cNvSpPr/>
      </dsp:nvSpPr>
      <dsp:spPr>
        <a:xfrm>
          <a:off x="400669" y="712952"/>
          <a:ext cx="5365490" cy="626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257103"/>
                <a:satOff val="-17204"/>
                <a:lumOff val="1264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2257103"/>
                <a:satOff val="-17204"/>
                <a:lumOff val="1264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solidFill>
                <a:schemeClr val="tx1"/>
              </a:solidFill>
            </a:rPr>
            <a:t>Menyimpan fakta fakta yang dilihat ke dalam ingatannya dan menyebutkan kembali secara benar apa yang telah diamatinya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19004" y="731287"/>
        <a:ext cx="4521245" cy="589336"/>
      </dsp:txXfrm>
    </dsp:sp>
    <dsp:sp modelId="{33744738-9442-4386-A046-C0F44B526553}">
      <dsp:nvSpPr>
        <dsp:cNvPr id="0" name=""/>
        <dsp:cNvSpPr/>
      </dsp:nvSpPr>
      <dsp:spPr>
        <a:xfrm>
          <a:off x="801339" y="1425904"/>
          <a:ext cx="5365490" cy="626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514207"/>
                <a:satOff val="-34408"/>
                <a:lumOff val="2529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4514207"/>
                <a:satOff val="-34408"/>
                <a:lumOff val="2529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tx1"/>
              </a:solidFill>
            </a:rPr>
            <a:t>Mengambil posisi yang tepat, sehingga akan memudahkan kegiatan pengamatan</a:t>
          </a:r>
          <a:r>
            <a:rPr lang="id-ID" sz="1700" kern="1200" dirty="0">
              <a:solidFill>
                <a:schemeClr val="tx1"/>
              </a:solidFill>
            </a:rPr>
            <a:t>.</a:t>
          </a:r>
          <a:r>
            <a:rPr lang="fi-FI" sz="1700" kern="1200" dirty="0">
              <a:solidFill>
                <a:schemeClr val="tx1"/>
              </a:solidFill>
            </a:rPr>
            <a:t>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819674" y="1444239"/>
        <a:ext cx="4521245" cy="589336"/>
      </dsp:txXfrm>
    </dsp:sp>
    <dsp:sp modelId="{D949A00B-D673-4441-B322-0FBBCECBB78B}">
      <dsp:nvSpPr>
        <dsp:cNvPr id="0" name=""/>
        <dsp:cNvSpPr/>
      </dsp:nvSpPr>
      <dsp:spPr>
        <a:xfrm>
          <a:off x="1202009" y="2138856"/>
          <a:ext cx="5365490" cy="626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771310"/>
                <a:satOff val="-51613"/>
                <a:lumOff val="379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6771310"/>
                <a:satOff val="-51613"/>
                <a:lumOff val="379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>
              <a:solidFill>
                <a:schemeClr val="tx1"/>
              </a:solidFill>
            </a:rPr>
            <a:t>M</a:t>
          </a:r>
          <a:r>
            <a:rPr lang="fi-FI" sz="1700" kern="1200" dirty="0">
              <a:solidFill>
                <a:schemeClr val="tx1"/>
              </a:solidFill>
            </a:rPr>
            <a:t>encatat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220344" y="2157191"/>
        <a:ext cx="4521245" cy="589336"/>
      </dsp:txXfrm>
    </dsp:sp>
    <dsp:sp modelId="{511BBF76-F045-4663-AB8D-6E9635EC453B}">
      <dsp:nvSpPr>
        <dsp:cNvPr id="0" name=""/>
        <dsp:cNvSpPr/>
      </dsp:nvSpPr>
      <dsp:spPr>
        <a:xfrm>
          <a:off x="1602678" y="2851809"/>
          <a:ext cx="5365490" cy="626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28413"/>
                <a:satOff val="-68817"/>
                <a:lumOff val="5058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9028413"/>
                <a:satOff val="-68817"/>
                <a:lumOff val="505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tx1"/>
              </a:solidFill>
            </a:rPr>
            <a:t>Berkonsentrasi </a:t>
          </a:r>
          <a:r>
            <a:rPr lang="fi-FI" sz="1700" kern="1200" dirty="0"/>
            <a:t> </a:t>
          </a:r>
          <a:endParaRPr lang="en-US" sz="1700" kern="1200" dirty="0"/>
        </a:p>
      </dsp:txBody>
      <dsp:txXfrm>
        <a:off x="1621013" y="2870144"/>
        <a:ext cx="4521245" cy="589336"/>
      </dsp:txXfrm>
    </dsp:sp>
    <dsp:sp modelId="{7F37AF63-1141-4D5B-BA31-3759AA0B3FDC}">
      <dsp:nvSpPr>
        <dsp:cNvPr id="0" name=""/>
        <dsp:cNvSpPr/>
      </dsp:nvSpPr>
      <dsp:spPr>
        <a:xfrm>
          <a:off x="4958585" y="457332"/>
          <a:ext cx="406904" cy="406904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050138" y="457332"/>
        <a:ext cx="223798" cy="306195"/>
      </dsp:txXfrm>
    </dsp:sp>
    <dsp:sp modelId="{EF4F6C20-911B-4F93-B5FC-3EE508067991}">
      <dsp:nvSpPr>
        <dsp:cNvPr id="0" name=""/>
        <dsp:cNvSpPr/>
      </dsp:nvSpPr>
      <dsp:spPr>
        <a:xfrm>
          <a:off x="5359255" y="1170285"/>
          <a:ext cx="406904" cy="406904"/>
        </a:xfrm>
        <a:prstGeom prst="downArrow">
          <a:avLst>
            <a:gd name="adj1" fmla="val 55000"/>
            <a:gd name="adj2" fmla="val 45000"/>
          </a:avLst>
        </a:prstGeom>
        <a:solidFill>
          <a:srgbClr val="FF66FF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-3060380"/>
              <a:satOff val="1695"/>
              <a:lumOff val="32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450808" y="1170285"/>
        <a:ext cx="223798" cy="306195"/>
      </dsp:txXfrm>
    </dsp:sp>
    <dsp:sp modelId="{FE8A3A6B-0790-4371-8D2B-DCF0C41109BC}">
      <dsp:nvSpPr>
        <dsp:cNvPr id="0" name=""/>
        <dsp:cNvSpPr/>
      </dsp:nvSpPr>
      <dsp:spPr>
        <a:xfrm>
          <a:off x="5759925" y="1872803"/>
          <a:ext cx="406904" cy="406904"/>
        </a:xfrm>
        <a:prstGeom prst="downArrow">
          <a:avLst>
            <a:gd name="adj1" fmla="val 55000"/>
            <a:gd name="adj2" fmla="val 45000"/>
          </a:avLst>
        </a:prstGeom>
        <a:solidFill>
          <a:srgbClr val="7030A0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-6120759"/>
              <a:satOff val="3389"/>
              <a:lumOff val="64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851478" y="1872803"/>
        <a:ext cx="223798" cy="306195"/>
      </dsp:txXfrm>
    </dsp:sp>
    <dsp:sp modelId="{6C907682-FF22-4072-8112-F8CDB6D70979}">
      <dsp:nvSpPr>
        <dsp:cNvPr id="0" name=""/>
        <dsp:cNvSpPr/>
      </dsp:nvSpPr>
      <dsp:spPr>
        <a:xfrm>
          <a:off x="6160594" y="2592711"/>
          <a:ext cx="406904" cy="406904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-9181139"/>
              <a:satOff val="5084"/>
              <a:lumOff val="96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252147" y="2592711"/>
        <a:ext cx="223798" cy="3061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DF1A2-FC9E-414D-8F3C-8977F3001E68}">
      <dsp:nvSpPr>
        <dsp:cNvPr id="0" name=""/>
        <dsp:cNvSpPr/>
      </dsp:nvSpPr>
      <dsp:spPr>
        <a:xfrm>
          <a:off x="168826" y="1629"/>
          <a:ext cx="2145508" cy="12873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kern="1200" dirty="0">
              <a:solidFill>
                <a:schemeClr val="tx1"/>
              </a:solidFill>
            </a:rPr>
            <a:t>Kegiatan/aktivitas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168826" y="1629"/>
        <a:ext cx="2145508" cy="1287305"/>
      </dsp:txXfrm>
    </dsp:sp>
    <dsp:sp modelId="{33F0E0A4-A375-43F3-93FB-7BA29CFEBDC1}">
      <dsp:nvSpPr>
        <dsp:cNvPr id="0" name=""/>
        <dsp:cNvSpPr/>
      </dsp:nvSpPr>
      <dsp:spPr>
        <a:xfrm>
          <a:off x="2528886" y="1629"/>
          <a:ext cx="2145508" cy="1287305"/>
        </a:xfrm>
        <a:prstGeom prst="rect">
          <a:avLst/>
        </a:prstGeom>
        <a:solidFill>
          <a:srgbClr val="F1B1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</a:rPr>
            <a:t>Orang-orang yang terlibat didalamnya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528886" y="1629"/>
        <a:ext cx="2145508" cy="1287305"/>
      </dsp:txXfrm>
    </dsp:sp>
    <dsp:sp modelId="{6E4CCA5D-57F1-40C5-A98D-1576C22BB7F2}">
      <dsp:nvSpPr>
        <dsp:cNvPr id="0" name=""/>
        <dsp:cNvSpPr/>
      </dsp:nvSpPr>
      <dsp:spPr>
        <a:xfrm>
          <a:off x="4888945" y="1629"/>
          <a:ext cx="2145508" cy="1287305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</a:rPr>
            <a:t>Komunikasi antar individu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888945" y="1629"/>
        <a:ext cx="2145508" cy="1287305"/>
      </dsp:txXfrm>
    </dsp:sp>
    <dsp:sp modelId="{CFC97AE6-BD96-455B-BE31-1B862C0C0598}">
      <dsp:nvSpPr>
        <dsp:cNvPr id="0" name=""/>
        <dsp:cNvSpPr/>
      </dsp:nvSpPr>
      <dsp:spPr>
        <a:xfrm>
          <a:off x="168826" y="1503485"/>
          <a:ext cx="2145508" cy="1287305"/>
        </a:xfrm>
        <a:prstGeom prst="rect">
          <a:avLst/>
        </a:prstGeom>
        <a:solidFill>
          <a:srgbClr val="00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</a:rPr>
            <a:t>Waktu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68826" y="1503485"/>
        <a:ext cx="2145508" cy="1287305"/>
      </dsp:txXfrm>
    </dsp:sp>
    <dsp:sp modelId="{6DC8A1DC-EC66-461F-9DA0-FFDE7227DDC8}">
      <dsp:nvSpPr>
        <dsp:cNvPr id="0" name=""/>
        <dsp:cNvSpPr/>
      </dsp:nvSpPr>
      <dsp:spPr>
        <a:xfrm>
          <a:off x="2528886" y="1503485"/>
          <a:ext cx="2145508" cy="1287305"/>
        </a:xfrm>
        <a:prstGeom prst="rect">
          <a:avLst/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</a:rPr>
            <a:t>Ruangan / suasana ruangan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528886" y="1503485"/>
        <a:ext cx="2145508" cy="1287305"/>
      </dsp:txXfrm>
    </dsp:sp>
    <dsp:sp modelId="{D5E64229-EE1A-4792-AFAF-8CE898209B23}">
      <dsp:nvSpPr>
        <dsp:cNvPr id="0" name=""/>
        <dsp:cNvSpPr/>
      </dsp:nvSpPr>
      <dsp:spPr>
        <a:xfrm>
          <a:off x="4888945" y="1503485"/>
          <a:ext cx="2145508" cy="1287305"/>
        </a:xfrm>
        <a:prstGeom prst="rect">
          <a:avLst/>
        </a:prstGeom>
        <a:solidFill>
          <a:srgbClr val="89FC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</a:rPr>
            <a:t>Benda/ob</a:t>
          </a:r>
          <a:r>
            <a:rPr lang="en-US" sz="2000" kern="1200" dirty="0">
              <a:solidFill>
                <a:schemeClr val="tx1"/>
              </a:solidFill>
            </a:rPr>
            <a:t>j</a:t>
          </a:r>
          <a:r>
            <a:rPr lang="id-ID" sz="2000" kern="1200" dirty="0">
              <a:solidFill>
                <a:schemeClr val="tx1"/>
              </a:solidFill>
            </a:rPr>
            <a:t>ek yang ada di ruangan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888945" y="1503485"/>
        <a:ext cx="2145508" cy="12873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DB663-11E1-494C-8255-7E295D95EDF0}">
      <dsp:nvSpPr>
        <dsp:cNvPr id="0" name=""/>
        <dsp:cNvSpPr/>
      </dsp:nvSpPr>
      <dsp:spPr>
        <a:xfrm>
          <a:off x="0" y="201621"/>
          <a:ext cx="5852644" cy="491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/>
            <a:t>Bentuk pertanyaan :</a:t>
          </a:r>
          <a:endParaRPr lang="en-US" sz="2100" kern="1200"/>
        </a:p>
      </dsp:txBody>
      <dsp:txXfrm>
        <a:off x="23988" y="225609"/>
        <a:ext cx="5804668" cy="443423"/>
      </dsp:txXfrm>
    </dsp:sp>
    <dsp:sp modelId="{8BB8B7E0-1910-4F20-B6B9-FE34D671B3C8}">
      <dsp:nvSpPr>
        <dsp:cNvPr id="0" name=""/>
        <dsp:cNvSpPr/>
      </dsp:nvSpPr>
      <dsp:spPr>
        <a:xfrm>
          <a:off x="0" y="693021"/>
          <a:ext cx="5852644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82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600" kern="1200" dirty="0"/>
            <a:t>SIAPA</a:t>
          </a:r>
          <a:r>
            <a:rPr lang="en-US" sz="1600" kern="1200" dirty="0"/>
            <a:t>-</a:t>
          </a:r>
          <a:r>
            <a:rPr lang="id-ID" sz="1600" kern="1200" dirty="0"/>
            <a:t>  APA </a:t>
          </a:r>
          <a:r>
            <a:rPr lang="en-US" sz="1600" kern="1200" dirty="0"/>
            <a:t>-</a:t>
          </a:r>
          <a:r>
            <a:rPr lang="id-ID" sz="1600" kern="1200" dirty="0"/>
            <a:t> DIMANA </a:t>
          </a:r>
          <a:r>
            <a:rPr lang="en-US" sz="1600" kern="1200" dirty="0"/>
            <a:t>-</a:t>
          </a:r>
          <a:r>
            <a:rPr lang="id-ID" sz="1600" kern="1200" dirty="0"/>
            <a:t> MENGAPA </a:t>
          </a:r>
          <a:r>
            <a:rPr lang="en-US" sz="1600" kern="1200" dirty="0"/>
            <a:t>– </a:t>
          </a:r>
          <a:r>
            <a:rPr lang="id-ID" sz="1600" kern="1200" dirty="0"/>
            <a:t>BAGAIMANA</a:t>
          </a:r>
          <a:r>
            <a:rPr lang="en-US" sz="1600" kern="1200" dirty="0"/>
            <a:t> -</a:t>
          </a:r>
          <a:r>
            <a:rPr lang="id-ID" sz="1600" kern="1200" dirty="0"/>
            <a:t> BILAMANA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600" kern="1200"/>
            <a:t>5W + 1H : WHAT, WHEN, WHERE, WHICH, WHY, HOW</a:t>
          </a:r>
          <a:endParaRPr lang="en-US" sz="1600" kern="1200"/>
        </a:p>
      </dsp:txBody>
      <dsp:txXfrm>
        <a:off x="0" y="693021"/>
        <a:ext cx="5852644" cy="738990"/>
      </dsp:txXfrm>
    </dsp:sp>
    <dsp:sp modelId="{2E4E3582-68B7-43F5-88C5-1881715B327E}">
      <dsp:nvSpPr>
        <dsp:cNvPr id="0" name=""/>
        <dsp:cNvSpPr/>
      </dsp:nvSpPr>
      <dsp:spPr>
        <a:xfrm>
          <a:off x="0" y="1432011"/>
          <a:ext cx="5852644" cy="491399"/>
        </a:xfrm>
        <a:prstGeom prst="roundRect">
          <a:avLst/>
        </a:prstGeom>
        <a:gradFill rotWithShape="0">
          <a:gsLst>
            <a:gs pos="0">
              <a:schemeClr val="accent2">
                <a:hueOff val="-9028413"/>
                <a:satOff val="-68817"/>
                <a:lumOff val="5058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9028413"/>
                <a:satOff val="-68817"/>
                <a:lumOff val="505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/>
            <a:t>Jenis pertanyaan :</a:t>
          </a:r>
          <a:endParaRPr lang="en-US" sz="2100" kern="1200"/>
        </a:p>
      </dsp:txBody>
      <dsp:txXfrm>
        <a:off x="23988" y="1455999"/>
        <a:ext cx="5804668" cy="443423"/>
      </dsp:txXfrm>
    </dsp:sp>
    <dsp:sp modelId="{BE27D503-BB26-441E-A05D-18DC69F53E48}">
      <dsp:nvSpPr>
        <dsp:cNvPr id="0" name=""/>
        <dsp:cNvSpPr/>
      </dsp:nvSpPr>
      <dsp:spPr>
        <a:xfrm>
          <a:off x="0" y="1923411"/>
          <a:ext cx="5852644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82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600" kern="1200" dirty="0"/>
            <a:t>1. OPEN QUESTION (pertanyaan terbuka)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600" kern="1200"/>
            <a:t>2. CLOSE QUESTION (pertanyaan tertutup)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600" kern="1200" dirty="0"/>
            <a:t>3. MULTIPLE QUESTION (pertanyaan beruntun)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600" kern="1200" dirty="0"/>
            <a:t>4. LEADING QUESTION (pertanyaan mengarahkan)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600" kern="1200"/>
            <a:t>5. HYPOTHETICAL QUESTION (pertanyaan hipotetik)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600" kern="1200"/>
            <a:t>6. RHETORICAL QUESTION (pertanyaan retorik)</a:t>
          </a:r>
          <a:endParaRPr lang="en-US" sz="1600" kern="1200"/>
        </a:p>
      </dsp:txBody>
      <dsp:txXfrm>
        <a:off x="0" y="1923411"/>
        <a:ext cx="5852644" cy="1564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5FE85-65AC-421F-8944-69FB620DC948}">
      <dsp:nvSpPr>
        <dsp:cNvPr id="0" name=""/>
        <dsp:cNvSpPr/>
      </dsp:nvSpPr>
      <dsp:spPr>
        <a:xfrm>
          <a:off x="168826" y="1629"/>
          <a:ext cx="2145508" cy="12873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Memiliki pengetahuan yang luas</a:t>
          </a:r>
          <a:endParaRPr lang="en-US" sz="1900" kern="1200" dirty="0"/>
        </a:p>
      </dsp:txBody>
      <dsp:txXfrm>
        <a:off x="168826" y="1629"/>
        <a:ext cx="2145508" cy="1287305"/>
      </dsp:txXfrm>
    </dsp:sp>
    <dsp:sp modelId="{4A5A91D6-D9A2-43BF-A552-64647470DDF6}">
      <dsp:nvSpPr>
        <dsp:cNvPr id="0" name=""/>
        <dsp:cNvSpPr/>
      </dsp:nvSpPr>
      <dsp:spPr>
        <a:xfrm>
          <a:off x="2528886" y="1629"/>
          <a:ext cx="2145508" cy="128730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Memahami psikologis/karakter orang lain</a:t>
          </a:r>
          <a:endParaRPr lang="en-US" sz="1900" kern="1200" dirty="0"/>
        </a:p>
      </dsp:txBody>
      <dsp:txXfrm>
        <a:off x="2528886" y="1629"/>
        <a:ext cx="2145508" cy="1287305"/>
      </dsp:txXfrm>
    </dsp:sp>
    <dsp:sp modelId="{7CD560E3-88AD-43A6-8AF0-99032C8825A3}">
      <dsp:nvSpPr>
        <dsp:cNvPr id="0" name=""/>
        <dsp:cNvSpPr/>
      </dsp:nvSpPr>
      <dsp:spPr>
        <a:xfrm>
          <a:off x="4888945" y="1629"/>
          <a:ext cx="2145508" cy="1287305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/>
            <a:t>Empati</a:t>
          </a:r>
          <a:endParaRPr lang="en-US" sz="1900" kern="1200"/>
        </a:p>
      </dsp:txBody>
      <dsp:txXfrm>
        <a:off x="4888945" y="1629"/>
        <a:ext cx="2145508" cy="1287305"/>
      </dsp:txXfrm>
    </dsp:sp>
    <dsp:sp modelId="{FBB06FC3-7B46-49D4-B137-2BA435D0F28C}">
      <dsp:nvSpPr>
        <dsp:cNvPr id="0" name=""/>
        <dsp:cNvSpPr/>
      </dsp:nvSpPr>
      <dsp:spPr>
        <a:xfrm>
          <a:off x="168826" y="1503485"/>
          <a:ext cx="2145508" cy="1287305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Mudah bergaul, berpikir sistematis dan taktis</a:t>
          </a:r>
          <a:endParaRPr lang="en-US" sz="1900" kern="1200" dirty="0"/>
        </a:p>
      </dsp:txBody>
      <dsp:txXfrm>
        <a:off x="168826" y="1503485"/>
        <a:ext cx="2145508" cy="1287305"/>
      </dsp:txXfrm>
    </dsp:sp>
    <dsp:sp modelId="{963DAD4C-E09B-4AD9-93A6-82C07918FAEC}">
      <dsp:nvSpPr>
        <dsp:cNvPr id="0" name=""/>
        <dsp:cNvSpPr/>
      </dsp:nvSpPr>
      <dsp:spPr>
        <a:xfrm>
          <a:off x="2528886" y="1503485"/>
          <a:ext cx="2145508" cy="1287305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Metode pendekatan yang tepat</a:t>
          </a:r>
          <a:endParaRPr lang="en-US" sz="1900" kern="1200" dirty="0"/>
        </a:p>
      </dsp:txBody>
      <dsp:txXfrm>
        <a:off x="2528886" y="1503485"/>
        <a:ext cx="2145508" cy="1287305"/>
      </dsp:txXfrm>
    </dsp:sp>
    <dsp:sp modelId="{3A2A6D37-277A-4B5C-9525-75706D49ABD1}">
      <dsp:nvSpPr>
        <dsp:cNvPr id="0" name=""/>
        <dsp:cNvSpPr/>
      </dsp:nvSpPr>
      <dsp:spPr>
        <a:xfrm>
          <a:off x="4888945" y="1503485"/>
          <a:ext cx="2145508" cy="1287305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Menguasai ob</a:t>
          </a:r>
          <a:r>
            <a:rPr lang="en-US" sz="1900" kern="1200" dirty="0"/>
            <a:t>j</a:t>
          </a:r>
          <a:r>
            <a:rPr lang="id-ID" sz="1900" kern="1200" dirty="0"/>
            <a:t>ek sasaran</a:t>
          </a:r>
          <a:endParaRPr lang="en-US" sz="1900" kern="1200" dirty="0"/>
        </a:p>
      </dsp:txBody>
      <dsp:txXfrm>
        <a:off x="4888945" y="1503485"/>
        <a:ext cx="2145508" cy="12873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72F3C-F515-4383-B976-49DD52AC433B}">
      <dsp:nvSpPr>
        <dsp:cNvPr id="0" name=""/>
        <dsp:cNvSpPr/>
      </dsp:nvSpPr>
      <dsp:spPr>
        <a:xfrm>
          <a:off x="2260" y="557134"/>
          <a:ext cx="1793715" cy="1076229"/>
        </a:xfrm>
        <a:prstGeom prst="rect">
          <a:avLst/>
        </a:prstGeom>
        <a:solidFill>
          <a:srgbClr val="00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i="0" kern="1200" dirty="0"/>
            <a:t>Memberikan informasi kelemahan dan kelebihan pihak lain</a:t>
          </a:r>
          <a:endParaRPr lang="en-US" sz="1400" kern="1200" dirty="0"/>
        </a:p>
      </dsp:txBody>
      <dsp:txXfrm>
        <a:off x="2260" y="557134"/>
        <a:ext cx="1793715" cy="1076229"/>
      </dsp:txXfrm>
    </dsp:sp>
    <dsp:sp modelId="{6B7505E5-E696-4616-B1F1-3A418230B185}">
      <dsp:nvSpPr>
        <dsp:cNvPr id="0" name=""/>
        <dsp:cNvSpPr/>
      </dsp:nvSpPr>
      <dsp:spPr>
        <a:xfrm>
          <a:off x="1975348" y="557134"/>
          <a:ext cx="1793715" cy="1076229"/>
        </a:xfrm>
        <a:prstGeom prst="rect">
          <a:avLst/>
        </a:prstGeom>
        <a:solidFill>
          <a:srgbClr val="800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i="0" kern="1200" dirty="0"/>
            <a:t>Tidak membuat pihak lain tersinggung</a:t>
          </a:r>
          <a:endParaRPr lang="en-US" sz="1400" kern="1200" dirty="0"/>
        </a:p>
      </dsp:txBody>
      <dsp:txXfrm>
        <a:off x="1975348" y="557134"/>
        <a:ext cx="1793715" cy="1076229"/>
      </dsp:txXfrm>
    </dsp:sp>
    <dsp:sp modelId="{7BEEDC75-F238-4B26-9AD0-B77F70CD3AB2}">
      <dsp:nvSpPr>
        <dsp:cNvPr id="0" name=""/>
        <dsp:cNvSpPr/>
      </dsp:nvSpPr>
      <dsp:spPr>
        <a:xfrm>
          <a:off x="3948435" y="557134"/>
          <a:ext cx="1793715" cy="1076229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i="0" kern="1200"/>
            <a:t>Bukan menasehati</a:t>
          </a:r>
          <a:endParaRPr lang="en-US" sz="1400" kern="1200"/>
        </a:p>
      </dsp:txBody>
      <dsp:txXfrm>
        <a:off x="3948435" y="557134"/>
        <a:ext cx="1793715" cy="1076229"/>
      </dsp:txXfrm>
    </dsp:sp>
    <dsp:sp modelId="{B662D1B5-610D-4DCB-8F09-59F2667F702D}">
      <dsp:nvSpPr>
        <dsp:cNvPr id="0" name=""/>
        <dsp:cNvSpPr/>
      </dsp:nvSpPr>
      <dsp:spPr>
        <a:xfrm>
          <a:off x="5921523" y="557134"/>
          <a:ext cx="1793715" cy="1076229"/>
        </a:xfrm>
        <a:prstGeom prst="rect">
          <a:avLst/>
        </a:prstGeom>
        <a:solidFill>
          <a:srgbClr val="B9031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i="0" kern="1200" dirty="0"/>
            <a:t>Umpan balik dalam bentuk fakta yang dilihat dan didengar (ob</a:t>
          </a:r>
          <a:r>
            <a:rPr lang="en-US" sz="1400" b="0" i="0" kern="1200" dirty="0"/>
            <a:t>j</a:t>
          </a:r>
          <a:r>
            <a:rPr lang="id-ID" sz="1400" b="0" i="0" kern="1200" dirty="0"/>
            <a:t>ektif), tanpa penilaian</a:t>
          </a:r>
          <a:endParaRPr lang="en-US" sz="1400" kern="1200" dirty="0"/>
        </a:p>
      </dsp:txBody>
      <dsp:txXfrm>
        <a:off x="5921523" y="557134"/>
        <a:ext cx="1793715" cy="1076229"/>
      </dsp:txXfrm>
    </dsp:sp>
    <dsp:sp modelId="{0074C4A6-36BB-4005-B635-62A1446F9E90}">
      <dsp:nvSpPr>
        <dsp:cNvPr id="0" name=""/>
        <dsp:cNvSpPr/>
      </dsp:nvSpPr>
      <dsp:spPr>
        <a:xfrm>
          <a:off x="988804" y="1812735"/>
          <a:ext cx="1793715" cy="1076229"/>
        </a:xfrm>
        <a:prstGeom prst="rect">
          <a:avLst/>
        </a:prstGeom>
        <a:solidFill>
          <a:srgbClr val="66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i="0" kern="1200"/>
            <a:t>Sifatnya khusus, bukan umum</a:t>
          </a:r>
          <a:endParaRPr lang="en-US" sz="1400" kern="1200"/>
        </a:p>
      </dsp:txBody>
      <dsp:txXfrm>
        <a:off x="988804" y="1812735"/>
        <a:ext cx="1793715" cy="1076229"/>
      </dsp:txXfrm>
    </dsp:sp>
    <dsp:sp modelId="{BE3B292A-D5CC-4A5C-B771-0EB2CF2B8DF2}">
      <dsp:nvSpPr>
        <dsp:cNvPr id="0" name=""/>
        <dsp:cNvSpPr/>
      </dsp:nvSpPr>
      <dsp:spPr>
        <a:xfrm>
          <a:off x="2961892" y="1812735"/>
          <a:ext cx="1793715" cy="1076229"/>
        </a:xfrm>
        <a:prstGeom prst="rect">
          <a:avLst/>
        </a:prstGeom>
        <a:solidFill>
          <a:srgbClr val="FF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i="0" kern="1200" dirty="0"/>
            <a:t>Waktunya tepat, tidak ditunda-tunda</a:t>
          </a:r>
          <a:endParaRPr lang="en-US" sz="1400" kern="1200" dirty="0"/>
        </a:p>
      </dsp:txBody>
      <dsp:txXfrm>
        <a:off x="2961892" y="1812735"/>
        <a:ext cx="1793715" cy="1076229"/>
      </dsp:txXfrm>
    </dsp:sp>
    <dsp:sp modelId="{9E7C9832-5170-4AF8-99D6-96A784F62682}">
      <dsp:nvSpPr>
        <dsp:cNvPr id="0" name=""/>
        <dsp:cNvSpPr/>
      </dsp:nvSpPr>
      <dsp:spPr>
        <a:xfrm>
          <a:off x="4934979" y="1812735"/>
          <a:ext cx="1793715" cy="1076229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i="0" kern="1200"/>
            <a:t>Gunakan kata-kata sopan dan etis </a:t>
          </a:r>
          <a:endParaRPr lang="en-US" sz="1400" kern="1200"/>
        </a:p>
      </dsp:txBody>
      <dsp:txXfrm>
        <a:off x="4934979" y="1812735"/>
        <a:ext cx="1793715" cy="1076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14940" y="-337140"/>
            <a:ext cx="9477396" cy="5516012"/>
            <a:chOff x="-314940" y="-337140"/>
            <a:chExt cx="9477396" cy="5516012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314940" y="-337140"/>
              <a:ext cx="885773" cy="852364"/>
              <a:chOff x="270334" y="3681060"/>
              <a:chExt cx="885773" cy="85236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70334" y="3681060"/>
                <a:ext cx="885773" cy="852364"/>
              </a:xfrm>
              <a:custGeom>
                <a:avLst/>
                <a:gdLst/>
                <a:ahLst/>
                <a:cxnLst/>
                <a:rect l="l" t="t" r="r" b="b"/>
                <a:pathLst>
                  <a:path w="21051" h="20257" extrusionOk="0">
                    <a:moveTo>
                      <a:pt x="10924" y="1968"/>
                    </a:moveTo>
                    <a:cubicBezTo>
                      <a:pt x="11976" y="1968"/>
                      <a:pt x="13036" y="2172"/>
                      <a:pt x="14048" y="2591"/>
                    </a:cubicBezTo>
                    <a:cubicBezTo>
                      <a:pt x="17094" y="3849"/>
                      <a:pt x="19078" y="6830"/>
                      <a:pt x="19078" y="10136"/>
                    </a:cubicBezTo>
                    <a:cubicBezTo>
                      <a:pt x="19078" y="14634"/>
                      <a:pt x="15425" y="18287"/>
                      <a:pt x="10926" y="18287"/>
                    </a:cubicBezTo>
                    <a:cubicBezTo>
                      <a:pt x="7620" y="18287"/>
                      <a:pt x="4650" y="16303"/>
                      <a:pt x="3382" y="13257"/>
                    </a:cubicBezTo>
                    <a:cubicBezTo>
                      <a:pt x="2125" y="10201"/>
                      <a:pt x="2819" y="6689"/>
                      <a:pt x="5149" y="4358"/>
                    </a:cubicBezTo>
                    <a:cubicBezTo>
                      <a:pt x="6715" y="2799"/>
                      <a:pt x="8800" y="1968"/>
                      <a:pt x="10924" y="1968"/>
                    </a:cubicBezTo>
                    <a:close/>
                    <a:moveTo>
                      <a:pt x="10926" y="1"/>
                    </a:moveTo>
                    <a:cubicBezTo>
                      <a:pt x="6829" y="1"/>
                      <a:pt x="3133" y="2472"/>
                      <a:pt x="1572" y="6255"/>
                    </a:cubicBezTo>
                    <a:cubicBezTo>
                      <a:pt x="0" y="10038"/>
                      <a:pt x="867" y="14396"/>
                      <a:pt x="3762" y="17290"/>
                    </a:cubicBezTo>
                    <a:cubicBezTo>
                      <a:pt x="5699" y="19227"/>
                      <a:pt x="8293" y="20257"/>
                      <a:pt x="10931" y="20257"/>
                    </a:cubicBezTo>
                    <a:cubicBezTo>
                      <a:pt x="12233" y="20257"/>
                      <a:pt x="13546" y="20006"/>
                      <a:pt x="14796" y="19490"/>
                    </a:cubicBezTo>
                    <a:cubicBezTo>
                      <a:pt x="18579" y="17918"/>
                      <a:pt x="21051" y="14222"/>
                      <a:pt x="21051" y="10136"/>
                    </a:cubicBezTo>
                    <a:cubicBezTo>
                      <a:pt x="21051" y="4542"/>
                      <a:pt x="16509" y="1"/>
                      <a:pt x="109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520274" y="3913240"/>
                <a:ext cx="404154" cy="388754"/>
              </a:xfrm>
              <a:custGeom>
                <a:avLst/>
                <a:gdLst/>
                <a:ahLst/>
                <a:cxnLst/>
                <a:rect l="l" t="t" r="r" b="b"/>
                <a:pathLst>
                  <a:path w="9605" h="9239" extrusionOk="0">
                    <a:moveTo>
                      <a:pt x="4986" y="0"/>
                    </a:moveTo>
                    <a:cubicBezTo>
                      <a:pt x="3111" y="0"/>
                      <a:pt x="1431" y="1117"/>
                      <a:pt x="716" y="2851"/>
                    </a:cubicBezTo>
                    <a:cubicBezTo>
                      <a:pt x="0" y="4574"/>
                      <a:pt x="391" y="6558"/>
                      <a:pt x="1713" y="7880"/>
                    </a:cubicBezTo>
                    <a:cubicBezTo>
                      <a:pt x="2599" y="8766"/>
                      <a:pt x="3782" y="9239"/>
                      <a:pt x="4988" y="9239"/>
                    </a:cubicBezTo>
                    <a:cubicBezTo>
                      <a:pt x="5582" y="9239"/>
                      <a:pt x="6181" y="9124"/>
                      <a:pt x="6753" y="8888"/>
                    </a:cubicBezTo>
                    <a:cubicBezTo>
                      <a:pt x="8477" y="8173"/>
                      <a:pt x="9604" y="6482"/>
                      <a:pt x="9604" y="4618"/>
                    </a:cubicBezTo>
                    <a:cubicBezTo>
                      <a:pt x="9604" y="2060"/>
                      <a:pt x="7534" y="0"/>
                      <a:pt x="49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13;p2"/>
            <p:cNvSpPr/>
            <p:nvPr/>
          </p:nvSpPr>
          <p:spPr>
            <a:xfrm>
              <a:off x="-18325" y="4706676"/>
              <a:ext cx="4590311" cy="472196"/>
            </a:xfrm>
            <a:custGeom>
              <a:avLst/>
              <a:gdLst/>
              <a:ahLst/>
              <a:cxnLst/>
              <a:rect l="l" t="t" r="r" b="b"/>
              <a:pathLst>
                <a:path w="260148" h="43803" extrusionOk="0">
                  <a:moveTo>
                    <a:pt x="0" y="0"/>
                  </a:moveTo>
                  <a:lnTo>
                    <a:pt x="0" y="43803"/>
                  </a:lnTo>
                  <a:lnTo>
                    <a:pt x="260148" y="43803"/>
                  </a:lnTo>
                  <a:lnTo>
                    <a:pt x="2601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430789" y="1087567"/>
              <a:ext cx="731666" cy="156377"/>
            </a:xfrm>
            <a:custGeom>
              <a:avLst/>
              <a:gdLst/>
              <a:ahLst/>
              <a:cxnLst/>
              <a:rect l="l" t="t" r="r" b="b"/>
              <a:pathLst>
                <a:path w="260148" h="43803" extrusionOk="0">
                  <a:moveTo>
                    <a:pt x="0" y="0"/>
                  </a:moveTo>
                  <a:lnTo>
                    <a:pt x="0" y="43803"/>
                  </a:lnTo>
                  <a:lnTo>
                    <a:pt x="260148" y="43803"/>
                  </a:lnTo>
                  <a:lnTo>
                    <a:pt x="2601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13225" y="905267"/>
            <a:ext cx="5750400" cy="17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13225" y="2749568"/>
            <a:ext cx="57504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subTitle" idx="1"/>
          </p:nvPr>
        </p:nvSpPr>
        <p:spPr>
          <a:xfrm>
            <a:off x="997761" y="1805471"/>
            <a:ext cx="3234600" cy="20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2"/>
          </p:nvPr>
        </p:nvSpPr>
        <p:spPr>
          <a:xfrm>
            <a:off x="4911639" y="1805471"/>
            <a:ext cx="3234600" cy="20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3" name="Google Shape;123;p5"/>
          <p:cNvGrpSpPr/>
          <p:nvPr/>
        </p:nvGrpSpPr>
        <p:grpSpPr>
          <a:xfrm>
            <a:off x="207028" y="562788"/>
            <a:ext cx="8937888" cy="5091078"/>
            <a:chOff x="207028" y="562788"/>
            <a:chExt cx="8937888" cy="5091078"/>
          </a:xfrm>
        </p:grpSpPr>
        <p:grpSp>
          <p:nvGrpSpPr>
            <p:cNvPr id="124" name="Google Shape;124;p5"/>
            <p:cNvGrpSpPr/>
            <p:nvPr/>
          </p:nvGrpSpPr>
          <p:grpSpPr>
            <a:xfrm>
              <a:off x="207028" y="4350788"/>
              <a:ext cx="1276625" cy="1303078"/>
              <a:chOff x="207028" y="4350788"/>
              <a:chExt cx="1276625" cy="1303078"/>
            </a:xfrm>
          </p:grpSpPr>
          <p:sp>
            <p:nvSpPr>
              <p:cNvPr id="125" name="Google Shape;125;p5"/>
              <p:cNvSpPr/>
              <p:nvPr/>
            </p:nvSpPr>
            <p:spPr>
              <a:xfrm>
                <a:off x="207028" y="4350788"/>
                <a:ext cx="506201" cy="507674"/>
              </a:xfrm>
              <a:custGeom>
                <a:avLst/>
                <a:gdLst/>
                <a:ahLst/>
                <a:cxnLst/>
                <a:rect l="l" t="t" r="r" b="b"/>
                <a:pathLst>
                  <a:path w="19187" h="19241" extrusionOk="0">
                    <a:moveTo>
                      <a:pt x="1" y="1"/>
                    </a:moveTo>
                    <a:lnTo>
                      <a:pt x="1" y="19241"/>
                    </a:lnTo>
                    <a:lnTo>
                      <a:pt x="19186" y="19241"/>
                    </a:lnTo>
                    <a:lnTo>
                      <a:pt x="191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" name="Google Shape;126;p5"/>
              <p:cNvGrpSpPr/>
              <p:nvPr/>
            </p:nvGrpSpPr>
            <p:grpSpPr>
              <a:xfrm>
                <a:off x="428604" y="4604634"/>
                <a:ext cx="1055049" cy="1049232"/>
                <a:chOff x="7802183" y="2347253"/>
                <a:chExt cx="713981" cy="710044"/>
              </a:xfrm>
            </p:grpSpPr>
            <p:sp>
              <p:nvSpPr>
                <p:cNvPr id="127" name="Google Shape;127;p5"/>
                <p:cNvSpPr/>
                <p:nvPr/>
              </p:nvSpPr>
              <p:spPr>
                <a:xfrm>
                  <a:off x="8144797" y="3032138"/>
                  <a:ext cx="29067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82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71" y="748"/>
                      </a:cubicBezTo>
                      <a:cubicBezTo>
                        <a:pt x="363" y="840"/>
                        <a:pt x="475" y="882"/>
                        <a:pt x="584" y="882"/>
                      </a:cubicBezTo>
                      <a:cubicBezTo>
                        <a:pt x="808" y="882"/>
                        <a:pt x="1019" y="707"/>
                        <a:pt x="1019" y="445"/>
                      </a:cubicBezTo>
                      <a:cubicBezTo>
                        <a:pt x="1019" y="195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5"/>
                <p:cNvSpPr/>
                <p:nvPr/>
              </p:nvSpPr>
              <p:spPr>
                <a:xfrm>
                  <a:off x="8230115" y="3032138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0"/>
                      </a:moveTo>
                      <a:cubicBezTo>
                        <a:pt x="196" y="0"/>
                        <a:pt x="1" y="477"/>
                        <a:pt x="283" y="748"/>
                      </a:cubicBezTo>
                      <a:cubicBezTo>
                        <a:pt x="371" y="840"/>
                        <a:pt x="482" y="882"/>
                        <a:pt x="591" y="882"/>
                      </a:cubicBezTo>
                      <a:cubicBezTo>
                        <a:pt x="815" y="882"/>
                        <a:pt x="1031" y="707"/>
                        <a:pt x="1031" y="445"/>
                      </a:cubicBezTo>
                      <a:cubicBezTo>
                        <a:pt x="1031" y="195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5"/>
                <p:cNvSpPr/>
                <p:nvPr/>
              </p:nvSpPr>
              <p:spPr>
                <a:xfrm>
                  <a:off x="8315776" y="3032138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86" y="0"/>
                      </a:moveTo>
                      <a:cubicBezTo>
                        <a:pt x="195" y="0"/>
                        <a:pt x="0" y="477"/>
                        <a:pt x="282" y="748"/>
                      </a:cubicBezTo>
                      <a:cubicBezTo>
                        <a:pt x="371" y="840"/>
                        <a:pt x="481" y="882"/>
                        <a:pt x="590" y="882"/>
                      </a:cubicBezTo>
                      <a:cubicBezTo>
                        <a:pt x="814" y="882"/>
                        <a:pt x="1030" y="707"/>
                        <a:pt x="1030" y="445"/>
                      </a:cubicBezTo>
                      <a:cubicBezTo>
                        <a:pt x="1030" y="195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5"/>
                <p:cNvSpPr/>
                <p:nvPr/>
              </p:nvSpPr>
              <p:spPr>
                <a:xfrm>
                  <a:off x="8401123" y="3032138"/>
                  <a:ext cx="29381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2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82" y="748"/>
                      </a:cubicBezTo>
                      <a:cubicBezTo>
                        <a:pt x="370" y="840"/>
                        <a:pt x="481" y="882"/>
                        <a:pt x="590" y="882"/>
                      </a:cubicBezTo>
                      <a:cubicBezTo>
                        <a:pt x="814" y="882"/>
                        <a:pt x="1030" y="707"/>
                        <a:pt x="1030" y="445"/>
                      </a:cubicBezTo>
                      <a:cubicBezTo>
                        <a:pt x="1030" y="195"/>
                        <a:pt x="835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5"/>
                <p:cNvSpPr/>
                <p:nvPr/>
              </p:nvSpPr>
              <p:spPr>
                <a:xfrm>
                  <a:off x="8486755" y="3032138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0"/>
                      </a:moveTo>
                      <a:cubicBezTo>
                        <a:pt x="207" y="0"/>
                        <a:pt x="1" y="477"/>
                        <a:pt x="282" y="748"/>
                      </a:cubicBezTo>
                      <a:cubicBezTo>
                        <a:pt x="375" y="840"/>
                        <a:pt x="486" y="882"/>
                        <a:pt x="595" y="882"/>
                      </a:cubicBezTo>
                      <a:cubicBezTo>
                        <a:pt x="819" y="882"/>
                        <a:pt x="1030" y="707"/>
                        <a:pt x="1030" y="445"/>
                      </a:cubicBezTo>
                      <a:cubicBezTo>
                        <a:pt x="1030" y="195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5"/>
                <p:cNvSpPr/>
                <p:nvPr/>
              </p:nvSpPr>
              <p:spPr>
                <a:xfrm>
                  <a:off x="8144883" y="2946792"/>
                  <a:ext cx="289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875" extrusionOk="0">
                      <a:moveTo>
                        <a:pt x="569" y="0"/>
                      </a:moveTo>
                      <a:cubicBezTo>
                        <a:pt x="188" y="0"/>
                        <a:pt x="0" y="470"/>
                        <a:pt x="268" y="749"/>
                      </a:cubicBezTo>
                      <a:cubicBezTo>
                        <a:pt x="358" y="835"/>
                        <a:pt x="468" y="874"/>
                        <a:pt x="575" y="874"/>
                      </a:cubicBezTo>
                      <a:cubicBezTo>
                        <a:pt x="801" y="874"/>
                        <a:pt x="1016" y="699"/>
                        <a:pt x="1016" y="434"/>
                      </a:cubicBezTo>
                      <a:cubicBezTo>
                        <a:pt x="1016" y="196"/>
                        <a:pt x="821" y="1"/>
                        <a:pt x="582" y="1"/>
                      </a:cubicBezTo>
                      <a:cubicBezTo>
                        <a:pt x="578" y="1"/>
                        <a:pt x="574" y="0"/>
                        <a:pt x="5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5"/>
                <p:cNvSpPr/>
                <p:nvPr/>
              </p:nvSpPr>
              <p:spPr>
                <a:xfrm>
                  <a:off x="8230115" y="2946792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1"/>
                      </a:moveTo>
                      <a:cubicBezTo>
                        <a:pt x="196" y="1"/>
                        <a:pt x="1" y="467"/>
                        <a:pt x="283" y="749"/>
                      </a:cubicBezTo>
                      <a:cubicBezTo>
                        <a:pt x="370" y="835"/>
                        <a:pt x="478" y="874"/>
                        <a:pt x="584" y="874"/>
                      </a:cubicBezTo>
                      <a:cubicBezTo>
                        <a:pt x="810" y="874"/>
                        <a:pt x="1031" y="699"/>
                        <a:pt x="1031" y="434"/>
                      </a:cubicBezTo>
                      <a:cubicBezTo>
                        <a:pt x="1031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5"/>
                <p:cNvSpPr/>
                <p:nvPr/>
              </p:nvSpPr>
              <p:spPr>
                <a:xfrm>
                  <a:off x="8315776" y="2946792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86" y="1"/>
                      </a:moveTo>
                      <a:cubicBezTo>
                        <a:pt x="195" y="1"/>
                        <a:pt x="0" y="467"/>
                        <a:pt x="282" y="749"/>
                      </a:cubicBezTo>
                      <a:cubicBezTo>
                        <a:pt x="369" y="835"/>
                        <a:pt x="477" y="874"/>
                        <a:pt x="584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35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5"/>
                <p:cNvSpPr/>
                <p:nvPr/>
              </p:nvSpPr>
              <p:spPr>
                <a:xfrm>
                  <a:off x="8401123" y="2946792"/>
                  <a:ext cx="293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5" extrusionOk="0">
                      <a:moveTo>
                        <a:pt x="585" y="1"/>
                      </a:moveTo>
                      <a:cubicBezTo>
                        <a:pt x="195" y="1"/>
                        <a:pt x="0" y="467"/>
                        <a:pt x="282" y="749"/>
                      </a:cubicBezTo>
                      <a:cubicBezTo>
                        <a:pt x="369" y="835"/>
                        <a:pt x="477" y="874"/>
                        <a:pt x="583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35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5"/>
                <p:cNvSpPr/>
                <p:nvPr/>
              </p:nvSpPr>
              <p:spPr>
                <a:xfrm>
                  <a:off x="8486755" y="2946792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1"/>
                      </a:moveTo>
                      <a:cubicBezTo>
                        <a:pt x="207" y="1"/>
                        <a:pt x="1" y="467"/>
                        <a:pt x="282" y="749"/>
                      </a:cubicBezTo>
                      <a:cubicBezTo>
                        <a:pt x="373" y="835"/>
                        <a:pt x="482" y="874"/>
                        <a:pt x="589" y="874"/>
                      </a:cubicBezTo>
                      <a:cubicBezTo>
                        <a:pt x="815" y="874"/>
                        <a:pt x="1030" y="699"/>
                        <a:pt x="1030" y="434"/>
                      </a:cubicBezTo>
                      <a:cubicBezTo>
                        <a:pt x="1030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5"/>
                <p:cNvSpPr/>
                <p:nvPr/>
              </p:nvSpPr>
              <p:spPr>
                <a:xfrm>
                  <a:off x="8144797" y="2860846"/>
                  <a:ext cx="29067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85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71" y="759"/>
                      </a:cubicBezTo>
                      <a:cubicBezTo>
                        <a:pt x="361" y="846"/>
                        <a:pt x="471" y="885"/>
                        <a:pt x="578" y="885"/>
                      </a:cubicBezTo>
                      <a:cubicBezTo>
                        <a:pt x="804" y="885"/>
                        <a:pt x="1019" y="710"/>
                        <a:pt x="1019" y="445"/>
                      </a:cubicBezTo>
                      <a:cubicBezTo>
                        <a:pt x="1019" y="206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5"/>
                <p:cNvSpPr/>
                <p:nvPr/>
              </p:nvSpPr>
              <p:spPr>
                <a:xfrm>
                  <a:off x="8230115" y="2860846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97" y="0"/>
                      </a:moveTo>
                      <a:cubicBezTo>
                        <a:pt x="196" y="0"/>
                        <a:pt x="1" y="477"/>
                        <a:pt x="283" y="759"/>
                      </a:cubicBezTo>
                      <a:cubicBezTo>
                        <a:pt x="370" y="846"/>
                        <a:pt x="478" y="885"/>
                        <a:pt x="584" y="885"/>
                      </a:cubicBezTo>
                      <a:cubicBezTo>
                        <a:pt x="810" y="885"/>
                        <a:pt x="1031" y="710"/>
                        <a:pt x="1031" y="445"/>
                      </a:cubicBezTo>
                      <a:cubicBezTo>
                        <a:pt x="1031" y="206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5"/>
                <p:cNvSpPr/>
                <p:nvPr/>
              </p:nvSpPr>
              <p:spPr>
                <a:xfrm>
                  <a:off x="8315776" y="2860846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86" y="0"/>
                      </a:moveTo>
                      <a:cubicBezTo>
                        <a:pt x="195" y="0"/>
                        <a:pt x="0" y="477"/>
                        <a:pt x="282" y="759"/>
                      </a:cubicBezTo>
                      <a:cubicBezTo>
                        <a:pt x="369" y="846"/>
                        <a:pt x="477" y="885"/>
                        <a:pt x="584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5"/>
                <p:cNvSpPr/>
                <p:nvPr/>
              </p:nvSpPr>
              <p:spPr>
                <a:xfrm>
                  <a:off x="8401123" y="2860846"/>
                  <a:ext cx="29381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5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82" y="759"/>
                      </a:cubicBezTo>
                      <a:cubicBezTo>
                        <a:pt x="369" y="846"/>
                        <a:pt x="477" y="885"/>
                        <a:pt x="583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5"/>
                <p:cNvSpPr/>
                <p:nvPr/>
              </p:nvSpPr>
              <p:spPr>
                <a:xfrm>
                  <a:off x="8486755" y="2860846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97" y="0"/>
                      </a:moveTo>
                      <a:cubicBezTo>
                        <a:pt x="207" y="0"/>
                        <a:pt x="1" y="477"/>
                        <a:pt x="282" y="759"/>
                      </a:cubicBezTo>
                      <a:cubicBezTo>
                        <a:pt x="373" y="846"/>
                        <a:pt x="482" y="885"/>
                        <a:pt x="589" y="885"/>
                      </a:cubicBezTo>
                      <a:cubicBezTo>
                        <a:pt x="815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5"/>
                <p:cNvSpPr/>
                <p:nvPr/>
              </p:nvSpPr>
              <p:spPr>
                <a:xfrm>
                  <a:off x="8144797" y="2775185"/>
                  <a:ext cx="29067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86" extrusionOk="0">
                      <a:moveTo>
                        <a:pt x="585" y="1"/>
                      </a:moveTo>
                      <a:cubicBezTo>
                        <a:pt x="195" y="1"/>
                        <a:pt x="0" y="478"/>
                        <a:pt x="271" y="760"/>
                      </a:cubicBezTo>
                      <a:cubicBezTo>
                        <a:pt x="361" y="846"/>
                        <a:pt x="471" y="885"/>
                        <a:pt x="578" y="885"/>
                      </a:cubicBezTo>
                      <a:cubicBezTo>
                        <a:pt x="804" y="885"/>
                        <a:pt x="1019" y="710"/>
                        <a:pt x="1019" y="445"/>
                      </a:cubicBezTo>
                      <a:cubicBezTo>
                        <a:pt x="1019" y="207"/>
                        <a:pt x="824" y="12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5"/>
                <p:cNvSpPr/>
                <p:nvPr/>
              </p:nvSpPr>
              <p:spPr>
                <a:xfrm>
                  <a:off x="8230115" y="2775185"/>
                  <a:ext cx="29409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6" extrusionOk="0">
                      <a:moveTo>
                        <a:pt x="597" y="1"/>
                      </a:moveTo>
                      <a:cubicBezTo>
                        <a:pt x="196" y="1"/>
                        <a:pt x="1" y="478"/>
                        <a:pt x="283" y="760"/>
                      </a:cubicBezTo>
                      <a:cubicBezTo>
                        <a:pt x="370" y="846"/>
                        <a:pt x="478" y="885"/>
                        <a:pt x="584" y="885"/>
                      </a:cubicBezTo>
                      <a:cubicBezTo>
                        <a:pt x="810" y="885"/>
                        <a:pt x="1031" y="710"/>
                        <a:pt x="1031" y="445"/>
                      </a:cubicBezTo>
                      <a:cubicBezTo>
                        <a:pt x="1031" y="207"/>
                        <a:pt x="835" y="12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5"/>
                <p:cNvSpPr/>
                <p:nvPr/>
              </p:nvSpPr>
              <p:spPr>
                <a:xfrm>
                  <a:off x="8315776" y="2775185"/>
                  <a:ext cx="29409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6" extrusionOk="0">
                      <a:moveTo>
                        <a:pt x="586" y="1"/>
                      </a:moveTo>
                      <a:cubicBezTo>
                        <a:pt x="195" y="12"/>
                        <a:pt x="0" y="478"/>
                        <a:pt x="282" y="760"/>
                      </a:cubicBezTo>
                      <a:cubicBezTo>
                        <a:pt x="369" y="846"/>
                        <a:pt x="477" y="885"/>
                        <a:pt x="584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7"/>
                        <a:pt x="835" y="12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5"/>
                <p:cNvSpPr/>
                <p:nvPr/>
              </p:nvSpPr>
              <p:spPr>
                <a:xfrm>
                  <a:off x="8401123" y="2775185"/>
                  <a:ext cx="29381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6" extrusionOk="0">
                      <a:moveTo>
                        <a:pt x="585" y="1"/>
                      </a:moveTo>
                      <a:cubicBezTo>
                        <a:pt x="195" y="1"/>
                        <a:pt x="0" y="478"/>
                        <a:pt x="282" y="760"/>
                      </a:cubicBezTo>
                      <a:cubicBezTo>
                        <a:pt x="369" y="846"/>
                        <a:pt x="477" y="885"/>
                        <a:pt x="583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7"/>
                        <a:pt x="835" y="12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5"/>
                <p:cNvSpPr/>
                <p:nvPr/>
              </p:nvSpPr>
              <p:spPr>
                <a:xfrm>
                  <a:off x="8486755" y="2775185"/>
                  <a:ext cx="29409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6" extrusionOk="0">
                      <a:moveTo>
                        <a:pt x="597" y="1"/>
                      </a:moveTo>
                      <a:cubicBezTo>
                        <a:pt x="207" y="1"/>
                        <a:pt x="1" y="478"/>
                        <a:pt x="282" y="760"/>
                      </a:cubicBezTo>
                      <a:cubicBezTo>
                        <a:pt x="373" y="846"/>
                        <a:pt x="482" y="885"/>
                        <a:pt x="589" y="885"/>
                      </a:cubicBezTo>
                      <a:cubicBezTo>
                        <a:pt x="815" y="885"/>
                        <a:pt x="1030" y="710"/>
                        <a:pt x="1030" y="445"/>
                      </a:cubicBezTo>
                      <a:cubicBezTo>
                        <a:pt x="1030" y="207"/>
                        <a:pt x="835" y="12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5"/>
                <p:cNvSpPr/>
                <p:nvPr/>
              </p:nvSpPr>
              <p:spPr>
                <a:xfrm>
                  <a:off x="8144797" y="2689867"/>
                  <a:ext cx="29067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74" extrusionOk="0">
                      <a:moveTo>
                        <a:pt x="585" y="0"/>
                      </a:moveTo>
                      <a:cubicBezTo>
                        <a:pt x="195" y="0"/>
                        <a:pt x="0" y="466"/>
                        <a:pt x="271" y="748"/>
                      </a:cubicBezTo>
                      <a:cubicBezTo>
                        <a:pt x="361" y="835"/>
                        <a:pt x="471" y="874"/>
                        <a:pt x="578" y="874"/>
                      </a:cubicBezTo>
                      <a:cubicBezTo>
                        <a:pt x="804" y="874"/>
                        <a:pt x="1019" y="699"/>
                        <a:pt x="1019" y="434"/>
                      </a:cubicBezTo>
                      <a:cubicBezTo>
                        <a:pt x="1019" y="195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5"/>
                <p:cNvSpPr/>
                <p:nvPr/>
              </p:nvSpPr>
              <p:spPr>
                <a:xfrm>
                  <a:off x="8230115" y="2689867"/>
                  <a:ext cx="29409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4" extrusionOk="0">
                      <a:moveTo>
                        <a:pt x="597" y="0"/>
                      </a:moveTo>
                      <a:cubicBezTo>
                        <a:pt x="196" y="0"/>
                        <a:pt x="1" y="466"/>
                        <a:pt x="283" y="748"/>
                      </a:cubicBezTo>
                      <a:cubicBezTo>
                        <a:pt x="370" y="835"/>
                        <a:pt x="478" y="874"/>
                        <a:pt x="584" y="874"/>
                      </a:cubicBezTo>
                      <a:cubicBezTo>
                        <a:pt x="810" y="874"/>
                        <a:pt x="1031" y="699"/>
                        <a:pt x="1031" y="434"/>
                      </a:cubicBezTo>
                      <a:cubicBezTo>
                        <a:pt x="1031" y="195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5"/>
                <p:cNvSpPr/>
                <p:nvPr/>
              </p:nvSpPr>
              <p:spPr>
                <a:xfrm>
                  <a:off x="8315776" y="2689867"/>
                  <a:ext cx="29409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4" extrusionOk="0">
                      <a:moveTo>
                        <a:pt x="586" y="0"/>
                      </a:moveTo>
                      <a:cubicBezTo>
                        <a:pt x="195" y="0"/>
                        <a:pt x="0" y="466"/>
                        <a:pt x="282" y="748"/>
                      </a:cubicBezTo>
                      <a:cubicBezTo>
                        <a:pt x="369" y="835"/>
                        <a:pt x="477" y="874"/>
                        <a:pt x="584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5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5"/>
                <p:cNvSpPr/>
                <p:nvPr/>
              </p:nvSpPr>
              <p:spPr>
                <a:xfrm>
                  <a:off x="8401123" y="2689867"/>
                  <a:ext cx="29381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4" extrusionOk="0">
                      <a:moveTo>
                        <a:pt x="585" y="0"/>
                      </a:moveTo>
                      <a:cubicBezTo>
                        <a:pt x="195" y="0"/>
                        <a:pt x="0" y="466"/>
                        <a:pt x="282" y="748"/>
                      </a:cubicBezTo>
                      <a:cubicBezTo>
                        <a:pt x="369" y="835"/>
                        <a:pt x="477" y="874"/>
                        <a:pt x="583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5"/>
                        <a:pt x="835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5"/>
                <p:cNvSpPr/>
                <p:nvPr/>
              </p:nvSpPr>
              <p:spPr>
                <a:xfrm>
                  <a:off x="8486755" y="2689867"/>
                  <a:ext cx="29409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4" extrusionOk="0">
                      <a:moveTo>
                        <a:pt x="597" y="0"/>
                      </a:moveTo>
                      <a:cubicBezTo>
                        <a:pt x="207" y="0"/>
                        <a:pt x="1" y="466"/>
                        <a:pt x="282" y="748"/>
                      </a:cubicBezTo>
                      <a:cubicBezTo>
                        <a:pt x="373" y="835"/>
                        <a:pt x="482" y="874"/>
                        <a:pt x="589" y="874"/>
                      </a:cubicBezTo>
                      <a:cubicBezTo>
                        <a:pt x="815" y="874"/>
                        <a:pt x="1030" y="699"/>
                        <a:pt x="1030" y="434"/>
                      </a:cubicBezTo>
                      <a:cubicBezTo>
                        <a:pt x="1030" y="195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5"/>
                <p:cNvSpPr/>
                <p:nvPr/>
              </p:nvSpPr>
              <p:spPr>
                <a:xfrm>
                  <a:off x="8144483" y="2603893"/>
                  <a:ext cx="29381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2" extrusionOk="0">
                      <a:moveTo>
                        <a:pt x="596" y="1"/>
                      </a:moveTo>
                      <a:cubicBezTo>
                        <a:pt x="195" y="1"/>
                        <a:pt x="0" y="478"/>
                        <a:pt x="282" y="749"/>
                      </a:cubicBezTo>
                      <a:cubicBezTo>
                        <a:pt x="374" y="841"/>
                        <a:pt x="486" y="882"/>
                        <a:pt x="595" y="882"/>
                      </a:cubicBezTo>
                      <a:cubicBezTo>
                        <a:pt x="819" y="882"/>
                        <a:pt x="1030" y="708"/>
                        <a:pt x="1030" y="445"/>
                      </a:cubicBezTo>
                      <a:cubicBezTo>
                        <a:pt x="1030" y="196"/>
                        <a:pt x="835" y="1"/>
                        <a:pt x="5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5"/>
                <p:cNvSpPr/>
                <p:nvPr/>
              </p:nvSpPr>
              <p:spPr>
                <a:xfrm>
                  <a:off x="8230115" y="2603893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1"/>
                      </a:moveTo>
                      <a:cubicBezTo>
                        <a:pt x="196" y="1"/>
                        <a:pt x="1" y="478"/>
                        <a:pt x="283" y="749"/>
                      </a:cubicBezTo>
                      <a:cubicBezTo>
                        <a:pt x="371" y="841"/>
                        <a:pt x="482" y="882"/>
                        <a:pt x="591" y="882"/>
                      </a:cubicBezTo>
                      <a:cubicBezTo>
                        <a:pt x="815" y="882"/>
                        <a:pt x="1031" y="708"/>
                        <a:pt x="1031" y="445"/>
                      </a:cubicBezTo>
                      <a:cubicBezTo>
                        <a:pt x="1031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5"/>
                <p:cNvSpPr/>
                <p:nvPr/>
              </p:nvSpPr>
              <p:spPr>
                <a:xfrm>
                  <a:off x="8315776" y="2603893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86" y="1"/>
                      </a:moveTo>
                      <a:cubicBezTo>
                        <a:pt x="195" y="1"/>
                        <a:pt x="0" y="478"/>
                        <a:pt x="271" y="749"/>
                      </a:cubicBezTo>
                      <a:cubicBezTo>
                        <a:pt x="363" y="841"/>
                        <a:pt x="477" y="882"/>
                        <a:pt x="587" y="882"/>
                      </a:cubicBezTo>
                      <a:cubicBezTo>
                        <a:pt x="814" y="882"/>
                        <a:pt x="1030" y="708"/>
                        <a:pt x="1030" y="445"/>
                      </a:cubicBezTo>
                      <a:cubicBezTo>
                        <a:pt x="1030" y="196"/>
                        <a:pt x="835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5"/>
                <p:cNvSpPr/>
                <p:nvPr/>
              </p:nvSpPr>
              <p:spPr>
                <a:xfrm>
                  <a:off x="8401123" y="2603893"/>
                  <a:ext cx="29381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2" extrusionOk="0">
                      <a:moveTo>
                        <a:pt x="585" y="1"/>
                      </a:moveTo>
                      <a:cubicBezTo>
                        <a:pt x="195" y="1"/>
                        <a:pt x="0" y="478"/>
                        <a:pt x="282" y="749"/>
                      </a:cubicBezTo>
                      <a:cubicBezTo>
                        <a:pt x="370" y="841"/>
                        <a:pt x="481" y="882"/>
                        <a:pt x="590" y="882"/>
                      </a:cubicBezTo>
                      <a:cubicBezTo>
                        <a:pt x="814" y="882"/>
                        <a:pt x="1030" y="708"/>
                        <a:pt x="1030" y="445"/>
                      </a:cubicBezTo>
                      <a:cubicBezTo>
                        <a:pt x="1030" y="196"/>
                        <a:pt x="835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5"/>
                <p:cNvSpPr/>
                <p:nvPr/>
              </p:nvSpPr>
              <p:spPr>
                <a:xfrm>
                  <a:off x="8486755" y="2603893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1"/>
                      </a:moveTo>
                      <a:cubicBezTo>
                        <a:pt x="196" y="1"/>
                        <a:pt x="1" y="478"/>
                        <a:pt x="282" y="749"/>
                      </a:cubicBezTo>
                      <a:cubicBezTo>
                        <a:pt x="371" y="841"/>
                        <a:pt x="482" y="882"/>
                        <a:pt x="590" y="882"/>
                      </a:cubicBezTo>
                      <a:cubicBezTo>
                        <a:pt x="814" y="882"/>
                        <a:pt x="1030" y="708"/>
                        <a:pt x="1030" y="445"/>
                      </a:cubicBezTo>
                      <a:cubicBezTo>
                        <a:pt x="1030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5"/>
                <p:cNvSpPr/>
                <p:nvPr/>
              </p:nvSpPr>
              <p:spPr>
                <a:xfrm>
                  <a:off x="8144797" y="2518261"/>
                  <a:ext cx="29067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85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71" y="759"/>
                      </a:cubicBezTo>
                      <a:cubicBezTo>
                        <a:pt x="361" y="846"/>
                        <a:pt x="471" y="885"/>
                        <a:pt x="578" y="885"/>
                      </a:cubicBezTo>
                      <a:cubicBezTo>
                        <a:pt x="804" y="885"/>
                        <a:pt x="1019" y="710"/>
                        <a:pt x="1019" y="445"/>
                      </a:cubicBezTo>
                      <a:cubicBezTo>
                        <a:pt x="1019" y="206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5"/>
                <p:cNvSpPr/>
                <p:nvPr/>
              </p:nvSpPr>
              <p:spPr>
                <a:xfrm>
                  <a:off x="8230115" y="2518261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97" y="0"/>
                      </a:moveTo>
                      <a:cubicBezTo>
                        <a:pt x="196" y="0"/>
                        <a:pt x="1" y="477"/>
                        <a:pt x="283" y="759"/>
                      </a:cubicBezTo>
                      <a:cubicBezTo>
                        <a:pt x="370" y="846"/>
                        <a:pt x="478" y="885"/>
                        <a:pt x="584" y="885"/>
                      </a:cubicBezTo>
                      <a:cubicBezTo>
                        <a:pt x="810" y="885"/>
                        <a:pt x="1031" y="710"/>
                        <a:pt x="1031" y="445"/>
                      </a:cubicBezTo>
                      <a:cubicBezTo>
                        <a:pt x="1031" y="206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5"/>
                <p:cNvSpPr/>
                <p:nvPr/>
              </p:nvSpPr>
              <p:spPr>
                <a:xfrm>
                  <a:off x="8315776" y="2518261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86" y="0"/>
                      </a:moveTo>
                      <a:cubicBezTo>
                        <a:pt x="195" y="0"/>
                        <a:pt x="0" y="477"/>
                        <a:pt x="282" y="759"/>
                      </a:cubicBezTo>
                      <a:cubicBezTo>
                        <a:pt x="369" y="846"/>
                        <a:pt x="477" y="885"/>
                        <a:pt x="584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5"/>
                <p:cNvSpPr/>
                <p:nvPr/>
              </p:nvSpPr>
              <p:spPr>
                <a:xfrm>
                  <a:off x="8401123" y="2518261"/>
                  <a:ext cx="29381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5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82" y="759"/>
                      </a:cubicBezTo>
                      <a:cubicBezTo>
                        <a:pt x="369" y="846"/>
                        <a:pt x="477" y="885"/>
                        <a:pt x="583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8486755" y="2518261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97" y="0"/>
                      </a:moveTo>
                      <a:cubicBezTo>
                        <a:pt x="207" y="0"/>
                        <a:pt x="1" y="477"/>
                        <a:pt x="282" y="759"/>
                      </a:cubicBezTo>
                      <a:cubicBezTo>
                        <a:pt x="373" y="846"/>
                        <a:pt x="482" y="885"/>
                        <a:pt x="589" y="885"/>
                      </a:cubicBezTo>
                      <a:cubicBezTo>
                        <a:pt x="815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8144797" y="2432914"/>
                  <a:ext cx="29067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75" extrusionOk="0">
                      <a:moveTo>
                        <a:pt x="585" y="0"/>
                      </a:moveTo>
                      <a:cubicBezTo>
                        <a:pt x="195" y="0"/>
                        <a:pt x="0" y="467"/>
                        <a:pt x="271" y="748"/>
                      </a:cubicBezTo>
                      <a:cubicBezTo>
                        <a:pt x="361" y="835"/>
                        <a:pt x="471" y="874"/>
                        <a:pt x="578" y="874"/>
                      </a:cubicBezTo>
                      <a:cubicBezTo>
                        <a:pt x="804" y="874"/>
                        <a:pt x="1019" y="699"/>
                        <a:pt x="1019" y="434"/>
                      </a:cubicBezTo>
                      <a:cubicBezTo>
                        <a:pt x="1019" y="196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8230115" y="2432914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0"/>
                      </a:moveTo>
                      <a:cubicBezTo>
                        <a:pt x="196" y="0"/>
                        <a:pt x="1" y="467"/>
                        <a:pt x="283" y="748"/>
                      </a:cubicBezTo>
                      <a:cubicBezTo>
                        <a:pt x="370" y="835"/>
                        <a:pt x="478" y="874"/>
                        <a:pt x="584" y="874"/>
                      </a:cubicBezTo>
                      <a:cubicBezTo>
                        <a:pt x="810" y="874"/>
                        <a:pt x="1031" y="699"/>
                        <a:pt x="1031" y="434"/>
                      </a:cubicBezTo>
                      <a:cubicBezTo>
                        <a:pt x="1031" y="196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>
                  <a:off x="8315776" y="2432914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86" y="0"/>
                      </a:moveTo>
                      <a:cubicBezTo>
                        <a:pt x="195" y="0"/>
                        <a:pt x="0" y="467"/>
                        <a:pt x="282" y="748"/>
                      </a:cubicBezTo>
                      <a:cubicBezTo>
                        <a:pt x="369" y="835"/>
                        <a:pt x="477" y="874"/>
                        <a:pt x="584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5"/>
                <p:cNvSpPr/>
                <p:nvPr/>
              </p:nvSpPr>
              <p:spPr>
                <a:xfrm>
                  <a:off x="8401123" y="2432914"/>
                  <a:ext cx="293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5" extrusionOk="0">
                      <a:moveTo>
                        <a:pt x="585" y="0"/>
                      </a:moveTo>
                      <a:cubicBezTo>
                        <a:pt x="195" y="0"/>
                        <a:pt x="0" y="467"/>
                        <a:pt x="282" y="748"/>
                      </a:cubicBezTo>
                      <a:cubicBezTo>
                        <a:pt x="369" y="835"/>
                        <a:pt x="477" y="874"/>
                        <a:pt x="583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35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5"/>
                <p:cNvSpPr/>
                <p:nvPr/>
              </p:nvSpPr>
              <p:spPr>
                <a:xfrm>
                  <a:off x="8486755" y="2432914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0"/>
                      </a:moveTo>
                      <a:cubicBezTo>
                        <a:pt x="207" y="0"/>
                        <a:pt x="1" y="467"/>
                        <a:pt x="282" y="748"/>
                      </a:cubicBezTo>
                      <a:cubicBezTo>
                        <a:pt x="373" y="835"/>
                        <a:pt x="482" y="874"/>
                        <a:pt x="589" y="874"/>
                      </a:cubicBezTo>
                      <a:cubicBezTo>
                        <a:pt x="815" y="874"/>
                        <a:pt x="1030" y="699"/>
                        <a:pt x="1030" y="434"/>
                      </a:cubicBezTo>
                      <a:cubicBezTo>
                        <a:pt x="1030" y="196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5"/>
                <p:cNvSpPr/>
                <p:nvPr/>
              </p:nvSpPr>
              <p:spPr>
                <a:xfrm>
                  <a:off x="8144797" y="2347253"/>
                  <a:ext cx="29067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75" extrusionOk="0">
                      <a:moveTo>
                        <a:pt x="585" y="1"/>
                      </a:moveTo>
                      <a:cubicBezTo>
                        <a:pt x="195" y="1"/>
                        <a:pt x="0" y="467"/>
                        <a:pt x="271" y="749"/>
                      </a:cubicBezTo>
                      <a:cubicBezTo>
                        <a:pt x="361" y="836"/>
                        <a:pt x="471" y="875"/>
                        <a:pt x="578" y="875"/>
                      </a:cubicBezTo>
                      <a:cubicBezTo>
                        <a:pt x="804" y="875"/>
                        <a:pt x="1019" y="700"/>
                        <a:pt x="1019" y="435"/>
                      </a:cubicBezTo>
                      <a:cubicBezTo>
                        <a:pt x="1019" y="196"/>
                        <a:pt x="824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5"/>
                <p:cNvSpPr/>
                <p:nvPr/>
              </p:nvSpPr>
              <p:spPr>
                <a:xfrm>
                  <a:off x="8230115" y="2347253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1"/>
                      </a:moveTo>
                      <a:cubicBezTo>
                        <a:pt x="196" y="1"/>
                        <a:pt x="1" y="467"/>
                        <a:pt x="283" y="749"/>
                      </a:cubicBezTo>
                      <a:cubicBezTo>
                        <a:pt x="370" y="836"/>
                        <a:pt x="478" y="875"/>
                        <a:pt x="584" y="875"/>
                      </a:cubicBezTo>
                      <a:cubicBezTo>
                        <a:pt x="810" y="875"/>
                        <a:pt x="1031" y="700"/>
                        <a:pt x="1031" y="435"/>
                      </a:cubicBezTo>
                      <a:cubicBezTo>
                        <a:pt x="1031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5"/>
                <p:cNvSpPr/>
                <p:nvPr/>
              </p:nvSpPr>
              <p:spPr>
                <a:xfrm>
                  <a:off x="8315776" y="2347253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86" y="1"/>
                      </a:moveTo>
                      <a:cubicBezTo>
                        <a:pt x="195" y="1"/>
                        <a:pt x="0" y="467"/>
                        <a:pt x="282" y="749"/>
                      </a:cubicBezTo>
                      <a:cubicBezTo>
                        <a:pt x="369" y="836"/>
                        <a:pt x="477" y="875"/>
                        <a:pt x="584" y="875"/>
                      </a:cubicBezTo>
                      <a:cubicBezTo>
                        <a:pt x="810" y="875"/>
                        <a:pt x="1030" y="700"/>
                        <a:pt x="1030" y="435"/>
                      </a:cubicBezTo>
                      <a:cubicBezTo>
                        <a:pt x="1030" y="196"/>
                        <a:pt x="835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5"/>
                <p:cNvSpPr/>
                <p:nvPr/>
              </p:nvSpPr>
              <p:spPr>
                <a:xfrm>
                  <a:off x="8401123" y="2347253"/>
                  <a:ext cx="293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5" extrusionOk="0">
                      <a:moveTo>
                        <a:pt x="585" y="1"/>
                      </a:moveTo>
                      <a:cubicBezTo>
                        <a:pt x="195" y="1"/>
                        <a:pt x="0" y="467"/>
                        <a:pt x="282" y="749"/>
                      </a:cubicBezTo>
                      <a:cubicBezTo>
                        <a:pt x="369" y="836"/>
                        <a:pt x="477" y="875"/>
                        <a:pt x="583" y="875"/>
                      </a:cubicBezTo>
                      <a:cubicBezTo>
                        <a:pt x="810" y="875"/>
                        <a:pt x="1030" y="700"/>
                        <a:pt x="1030" y="435"/>
                      </a:cubicBezTo>
                      <a:cubicBezTo>
                        <a:pt x="1030" y="196"/>
                        <a:pt x="835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5"/>
                <p:cNvSpPr/>
                <p:nvPr/>
              </p:nvSpPr>
              <p:spPr>
                <a:xfrm>
                  <a:off x="8486755" y="2347253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1"/>
                      </a:moveTo>
                      <a:cubicBezTo>
                        <a:pt x="207" y="1"/>
                        <a:pt x="1" y="467"/>
                        <a:pt x="282" y="749"/>
                      </a:cubicBezTo>
                      <a:cubicBezTo>
                        <a:pt x="373" y="836"/>
                        <a:pt x="482" y="875"/>
                        <a:pt x="589" y="875"/>
                      </a:cubicBezTo>
                      <a:cubicBezTo>
                        <a:pt x="815" y="875"/>
                        <a:pt x="1030" y="700"/>
                        <a:pt x="1030" y="435"/>
                      </a:cubicBezTo>
                      <a:cubicBezTo>
                        <a:pt x="1030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5"/>
                <p:cNvSpPr/>
                <p:nvPr/>
              </p:nvSpPr>
              <p:spPr>
                <a:xfrm>
                  <a:off x="7802183" y="3032138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0"/>
                      </a:moveTo>
                      <a:cubicBezTo>
                        <a:pt x="207" y="0"/>
                        <a:pt x="1" y="477"/>
                        <a:pt x="283" y="748"/>
                      </a:cubicBezTo>
                      <a:cubicBezTo>
                        <a:pt x="375" y="840"/>
                        <a:pt x="487" y="882"/>
                        <a:pt x="596" y="882"/>
                      </a:cubicBezTo>
                      <a:cubicBezTo>
                        <a:pt x="820" y="882"/>
                        <a:pt x="1031" y="707"/>
                        <a:pt x="1031" y="445"/>
                      </a:cubicBezTo>
                      <a:cubicBezTo>
                        <a:pt x="1031" y="195"/>
                        <a:pt x="836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5"/>
                <p:cNvSpPr/>
                <p:nvPr/>
              </p:nvSpPr>
              <p:spPr>
                <a:xfrm>
                  <a:off x="7887844" y="3032138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86" y="0"/>
                      </a:moveTo>
                      <a:cubicBezTo>
                        <a:pt x="196" y="0"/>
                        <a:pt x="1" y="477"/>
                        <a:pt x="282" y="748"/>
                      </a:cubicBezTo>
                      <a:cubicBezTo>
                        <a:pt x="371" y="840"/>
                        <a:pt x="482" y="882"/>
                        <a:pt x="590" y="882"/>
                      </a:cubicBezTo>
                      <a:cubicBezTo>
                        <a:pt x="814" y="882"/>
                        <a:pt x="1030" y="707"/>
                        <a:pt x="1030" y="445"/>
                      </a:cubicBezTo>
                      <a:cubicBezTo>
                        <a:pt x="1030" y="195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7973504" y="3032138"/>
                  <a:ext cx="29381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2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71" y="748"/>
                      </a:cubicBezTo>
                      <a:cubicBezTo>
                        <a:pt x="363" y="840"/>
                        <a:pt x="476" y="882"/>
                        <a:pt x="587" y="882"/>
                      </a:cubicBezTo>
                      <a:cubicBezTo>
                        <a:pt x="814" y="882"/>
                        <a:pt x="1030" y="707"/>
                        <a:pt x="1030" y="445"/>
                      </a:cubicBezTo>
                      <a:cubicBezTo>
                        <a:pt x="1030" y="195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8059136" y="3032138"/>
                  <a:ext cx="29096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82" extrusionOk="0">
                      <a:moveTo>
                        <a:pt x="586" y="0"/>
                      </a:moveTo>
                      <a:cubicBezTo>
                        <a:pt x="196" y="0"/>
                        <a:pt x="1" y="477"/>
                        <a:pt x="272" y="748"/>
                      </a:cubicBezTo>
                      <a:cubicBezTo>
                        <a:pt x="364" y="840"/>
                        <a:pt x="476" y="882"/>
                        <a:pt x="584" y="882"/>
                      </a:cubicBezTo>
                      <a:cubicBezTo>
                        <a:pt x="808" y="882"/>
                        <a:pt x="1019" y="707"/>
                        <a:pt x="1019" y="445"/>
                      </a:cubicBezTo>
                      <a:cubicBezTo>
                        <a:pt x="1019" y="195"/>
                        <a:pt x="824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7802297" y="2946792"/>
                  <a:ext cx="29295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875" extrusionOk="0">
                      <a:moveTo>
                        <a:pt x="580" y="0"/>
                      </a:moveTo>
                      <a:cubicBezTo>
                        <a:pt x="198" y="0"/>
                        <a:pt x="0" y="470"/>
                        <a:pt x="279" y="749"/>
                      </a:cubicBezTo>
                      <a:cubicBezTo>
                        <a:pt x="369" y="835"/>
                        <a:pt x="478" y="874"/>
                        <a:pt x="585" y="874"/>
                      </a:cubicBezTo>
                      <a:cubicBezTo>
                        <a:pt x="812" y="874"/>
                        <a:pt x="1027" y="699"/>
                        <a:pt x="1027" y="434"/>
                      </a:cubicBezTo>
                      <a:cubicBezTo>
                        <a:pt x="1027" y="196"/>
                        <a:pt x="832" y="1"/>
                        <a:pt x="593" y="1"/>
                      </a:cubicBezTo>
                      <a:cubicBezTo>
                        <a:pt x="589" y="1"/>
                        <a:pt x="584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7887844" y="2946792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86" y="1"/>
                      </a:moveTo>
                      <a:cubicBezTo>
                        <a:pt x="196" y="1"/>
                        <a:pt x="1" y="467"/>
                        <a:pt x="282" y="749"/>
                      </a:cubicBezTo>
                      <a:cubicBezTo>
                        <a:pt x="369" y="835"/>
                        <a:pt x="477" y="874"/>
                        <a:pt x="584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35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>
                  <a:off x="7973504" y="2946792"/>
                  <a:ext cx="293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5" extrusionOk="0">
                      <a:moveTo>
                        <a:pt x="585" y="1"/>
                      </a:moveTo>
                      <a:cubicBezTo>
                        <a:pt x="195" y="1"/>
                        <a:pt x="0" y="467"/>
                        <a:pt x="271" y="749"/>
                      </a:cubicBezTo>
                      <a:cubicBezTo>
                        <a:pt x="361" y="835"/>
                        <a:pt x="472" y="874"/>
                        <a:pt x="580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24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5"/>
                <p:cNvSpPr/>
                <p:nvPr/>
              </p:nvSpPr>
              <p:spPr>
                <a:xfrm>
                  <a:off x="8059222" y="2946792"/>
                  <a:ext cx="29010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875" extrusionOk="0">
                      <a:moveTo>
                        <a:pt x="570" y="0"/>
                      </a:moveTo>
                      <a:cubicBezTo>
                        <a:pt x="188" y="0"/>
                        <a:pt x="1" y="470"/>
                        <a:pt x="269" y="749"/>
                      </a:cubicBezTo>
                      <a:cubicBezTo>
                        <a:pt x="359" y="835"/>
                        <a:pt x="468" y="874"/>
                        <a:pt x="575" y="874"/>
                      </a:cubicBezTo>
                      <a:cubicBezTo>
                        <a:pt x="801" y="874"/>
                        <a:pt x="1016" y="699"/>
                        <a:pt x="1016" y="434"/>
                      </a:cubicBezTo>
                      <a:cubicBezTo>
                        <a:pt x="1016" y="196"/>
                        <a:pt x="821" y="1"/>
                        <a:pt x="583" y="1"/>
                      </a:cubicBezTo>
                      <a:cubicBezTo>
                        <a:pt x="579" y="1"/>
                        <a:pt x="574" y="0"/>
                        <a:pt x="5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5"/>
                <p:cNvSpPr/>
                <p:nvPr/>
              </p:nvSpPr>
              <p:spPr>
                <a:xfrm>
                  <a:off x="7802183" y="2860846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97" y="0"/>
                      </a:moveTo>
                      <a:cubicBezTo>
                        <a:pt x="207" y="0"/>
                        <a:pt x="1" y="477"/>
                        <a:pt x="283" y="759"/>
                      </a:cubicBezTo>
                      <a:cubicBezTo>
                        <a:pt x="373" y="846"/>
                        <a:pt x="482" y="885"/>
                        <a:pt x="589" y="885"/>
                      </a:cubicBezTo>
                      <a:cubicBezTo>
                        <a:pt x="816" y="885"/>
                        <a:pt x="1031" y="710"/>
                        <a:pt x="1031" y="445"/>
                      </a:cubicBezTo>
                      <a:cubicBezTo>
                        <a:pt x="1031" y="206"/>
                        <a:pt x="836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5"/>
                <p:cNvSpPr/>
                <p:nvPr/>
              </p:nvSpPr>
              <p:spPr>
                <a:xfrm>
                  <a:off x="7887844" y="2860846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86" y="0"/>
                      </a:moveTo>
                      <a:cubicBezTo>
                        <a:pt x="196" y="0"/>
                        <a:pt x="1" y="477"/>
                        <a:pt x="282" y="759"/>
                      </a:cubicBezTo>
                      <a:cubicBezTo>
                        <a:pt x="369" y="846"/>
                        <a:pt x="477" y="885"/>
                        <a:pt x="584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5"/>
                <p:cNvSpPr/>
                <p:nvPr/>
              </p:nvSpPr>
              <p:spPr>
                <a:xfrm>
                  <a:off x="7973504" y="2860846"/>
                  <a:ext cx="29381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5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71" y="759"/>
                      </a:cubicBezTo>
                      <a:cubicBezTo>
                        <a:pt x="361" y="846"/>
                        <a:pt x="472" y="885"/>
                        <a:pt x="580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5"/>
                <p:cNvSpPr/>
                <p:nvPr/>
              </p:nvSpPr>
              <p:spPr>
                <a:xfrm>
                  <a:off x="8059136" y="2860846"/>
                  <a:ext cx="29096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82" extrusionOk="0">
                      <a:moveTo>
                        <a:pt x="586" y="0"/>
                      </a:moveTo>
                      <a:cubicBezTo>
                        <a:pt x="196" y="0"/>
                        <a:pt x="1" y="477"/>
                        <a:pt x="272" y="748"/>
                      </a:cubicBezTo>
                      <a:cubicBezTo>
                        <a:pt x="364" y="840"/>
                        <a:pt x="476" y="882"/>
                        <a:pt x="584" y="882"/>
                      </a:cubicBezTo>
                      <a:cubicBezTo>
                        <a:pt x="808" y="882"/>
                        <a:pt x="1019" y="707"/>
                        <a:pt x="1019" y="445"/>
                      </a:cubicBezTo>
                      <a:cubicBezTo>
                        <a:pt x="1019" y="206"/>
                        <a:pt x="824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5"/>
                <p:cNvSpPr/>
                <p:nvPr/>
              </p:nvSpPr>
              <p:spPr>
                <a:xfrm>
                  <a:off x="7802183" y="2775185"/>
                  <a:ext cx="29409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6" extrusionOk="0">
                      <a:moveTo>
                        <a:pt x="597" y="1"/>
                      </a:moveTo>
                      <a:cubicBezTo>
                        <a:pt x="207" y="1"/>
                        <a:pt x="1" y="478"/>
                        <a:pt x="283" y="760"/>
                      </a:cubicBezTo>
                      <a:cubicBezTo>
                        <a:pt x="373" y="846"/>
                        <a:pt x="482" y="885"/>
                        <a:pt x="589" y="885"/>
                      </a:cubicBezTo>
                      <a:cubicBezTo>
                        <a:pt x="816" y="885"/>
                        <a:pt x="1031" y="710"/>
                        <a:pt x="1031" y="445"/>
                      </a:cubicBezTo>
                      <a:cubicBezTo>
                        <a:pt x="1031" y="207"/>
                        <a:pt x="836" y="12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5"/>
                <p:cNvSpPr/>
                <p:nvPr/>
              </p:nvSpPr>
              <p:spPr>
                <a:xfrm>
                  <a:off x="7887844" y="2775185"/>
                  <a:ext cx="29409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6" extrusionOk="0">
                      <a:moveTo>
                        <a:pt x="586" y="1"/>
                      </a:moveTo>
                      <a:cubicBezTo>
                        <a:pt x="196" y="12"/>
                        <a:pt x="1" y="478"/>
                        <a:pt x="282" y="760"/>
                      </a:cubicBezTo>
                      <a:cubicBezTo>
                        <a:pt x="369" y="846"/>
                        <a:pt x="477" y="885"/>
                        <a:pt x="584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7"/>
                        <a:pt x="835" y="12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5"/>
                <p:cNvSpPr/>
                <p:nvPr/>
              </p:nvSpPr>
              <p:spPr>
                <a:xfrm>
                  <a:off x="7973504" y="2775185"/>
                  <a:ext cx="29381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6" extrusionOk="0">
                      <a:moveTo>
                        <a:pt x="585" y="1"/>
                      </a:moveTo>
                      <a:cubicBezTo>
                        <a:pt x="195" y="12"/>
                        <a:pt x="0" y="478"/>
                        <a:pt x="271" y="760"/>
                      </a:cubicBezTo>
                      <a:cubicBezTo>
                        <a:pt x="361" y="846"/>
                        <a:pt x="472" y="885"/>
                        <a:pt x="580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7"/>
                        <a:pt x="824" y="12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5"/>
                <p:cNvSpPr/>
                <p:nvPr/>
              </p:nvSpPr>
              <p:spPr>
                <a:xfrm>
                  <a:off x="8059136" y="2775185"/>
                  <a:ext cx="29096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86" extrusionOk="0">
                      <a:moveTo>
                        <a:pt x="586" y="1"/>
                      </a:moveTo>
                      <a:cubicBezTo>
                        <a:pt x="196" y="1"/>
                        <a:pt x="1" y="478"/>
                        <a:pt x="272" y="760"/>
                      </a:cubicBezTo>
                      <a:cubicBezTo>
                        <a:pt x="362" y="846"/>
                        <a:pt x="471" y="885"/>
                        <a:pt x="578" y="885"/>
                      </a:cubicBezTo>
                      <a:cubicBezTo>
                        <a:pt x="804" y="885"/>
                        <a:pt x="1019" y="710"/>
                        <a:pt x="1019" y="445"/>
                      </a:cubicBezTo>
                      <a:cubicBezTo>
                        <a:pt x="1019" y="207"/>
                        <a:pt x="824" y="12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5"/>
                <p:cNvSpPr/>
                <p:nvPr/>
              </p:nvSpPr>
              <p:spPr>
                <a:xfrm>
                  <a:off x="7802183" y="2689867"/>
                  <a:ext cx="29409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4" extrusionOk="0">
                      <a:moveTo>
                        <a:pt x="597" y="0"/>
                      </a:moveTo>
                      <a:cubicBezTo>
                        <a:pt x="207" y="0"/>
                        <a:pt x="1" y="466"/>
                        <a:pt x="283" y="748"/>
                      </a:cubicBezTo>
                      <a:cubicBezTo>
                        <a:pt x="373" y="835"/>
                        <a:pt x="482" y="874"/>
                        <a:pt x="589" y="874"/>
                      </a:cubicBezTo>
                      <a:cubicBezTo>
                        <a:pt x="816" y="874"/>
                        <a:pt x="1031" y="699"/>
                        <a:pt x="1031" y="434"/>
                      </a:cubicBezTo>
                      <a:cubicBezTo>
                        <a:pt x="1031" y="195"/>
                        <a:pt x="836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5"/>
                <p:cNvSpPr/>
                <p:nvPr/>
              </p:nvSpPr>
              <p:spPr>
                <a:xfrm>
                  <a:off x="7887844" y="2689867"/>
                  <a:ext cx="29409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4" extrusionOk="0">
                      <a:moveTo>
                        <a:pt x="586" y="0"/>
                      </a:moveTo>
                      <a:cubicBezTo>
                        <a:pt x="196" y="0"/>
                        <a:pt x="1" y="466"/>
                        <a:pt x="282" y="748"/>
                      </a:cubicBezTo>
                      <a:cubicBezTo>
                        <a:pt x="369" y="835"/>
                        <a:pt x="477" y="874"/>
                        <a:pt x="584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5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5"/>
                <p:cNvSpPr/>
                <p:nvPr/>
              </p:nvSpPr>
              <p:spPr>
                <a:xfrm>
                  <a:off x="7973504" y="2689867"/>
                  <a:ext cx="29381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4" extrusionOk="0">
                      <a:moveTo>
                        <a:pt x="585" y="0"/>
                      </a:moveTo>
                      <a:cubicBezTo>
                        <a:pt x="195" y="0"/>
                        <a:pt x="0" y="466"/>
                        <a:pt x="271" y="748"/>
                      </a:cubicBezTo>
                      <a:cubicBezTo>
                        <a:pt x="361" y="835"/>
                        <a:pt x="472" y="874"/>
                        <a:pt x="580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5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5"/>
                <p:cNvSpPr/>
                <p:nvPr/>
              </p:nvSpPr>
              <p:spPr>
                <a:xfrm>
                  <a:off x="8059136" y="2689867"/>
                  <a:ext cx="29096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74" extrusionOk="0">
                      <a:moveTo>
                        <a:pt x="586" y="0"/>
                      </a:moveTo>
                      <a:cubicBezTo>
                        <a:pt x="196" y="0"/>
                        <a:pt x="1" y="466"/>
                        <a:pt x="272" y="748"/>
                      </a:cubicBezTo>
                      <a:cubicBezTo>
                        <a:pt x="362" y="835"/>
                        <a:pt x="471" y="874"/>
                        <a:pt x="578" y="874"/>
                      </a:cubicBezTo>
                      <a:cubicBezTo>
                        <a:pt x="804" y="874"/>
                        <a:pt x="1019" y="699"/>
                        <a:pt x="1019" y="434"/>
                      </a:cubicBezTo>
                      <a:cubicBezTo>
                        <a:pt x="1019" y="195"/>
                        <a:pt x="824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5"/>
                <p:cNvSpPr/>
                <p:nvPr/>
              </p:nvSpPr>
              <p:spPr>
                <a:xfrm>
                  <a:off x="7802183" y="2603893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1"/>
                      </a:moveTo>
                      <a:cubicBezTo>
                        <a:pt x="196" y="1"/>
                        <a:pt x="1" y="478"/>
                        <a:pt x="283" y="749"/>
                      </a:cubicBezTo>
                      <a:cubicBezTo>
                        <a:pt x="371" y="841"/>
                        <a:pt x="482" y="882"/>
                        <a:pt x="591" y="882"/>
                      </a:cubicBezTo>
                      <a:cubicBezTo>
                        <a:pt x="815" y="882"/>
                        <a:pt x="1031" y="708"/>
                        <a:pt x="1031" y="445"/>
                      </a:cubicBezTo>
                      <a:cubicBezTo>
                        <a:pt x="1031" y="196"/>
                        <a:pt x="836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5"/>
                <p:cNvSpPr/>
                <p:nvPr/>
              </p:nvSpPr>
              <p:spPr>
                <a:xfrm>
                  <a:off x="7887844" y="2603893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86" y="1"/>
                      </a:moveTo>
                      <a:cubicBezTo>
                        <a:pt x="196" y="1"/>
                        <a:pt x="1" y="478"/>
                        <a:pt x="282" y="749"/>
                      </a:cubicBezTo>
                      <a:cubicBezTo>
                        <a:pt x="371" y="841"/>
                        <a:pt x="482" y="882"/>
                        <a:pt x="590" y="882"/>
                      </a:cubicBezTo>
                      <a:cubicBezTo>
                        <a:pt x="814" y="882"/>
                        <a:pt x="1030" y="708"/>
                        <a:pt x="1030" y="445"/>
                      </a:cubicBezTo>
                      <a:cubicBezTo>
                        <a:pt x="1030" y="196"/>
                        <a:pt x="835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5"/>
                <p:cNvSpPr/>
                <p:nvPr/>
              </p:nvSpPr>
              <p:spPr>
                <a:xfrm>
                  <a:off x="7973504" y="2603893"/>
                  <a:ext cx="29381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2" extrusionOk="0">
                      <a:moveTo>
                        <a:pt x="585" y="1"/>
                      </a:moveTo>
                      <a:cubicBezTo>
                        <a:pt x="195" y="1"/>
                        <a:pt x="0" y="478"/>
                        <a:pt x="271" y="749"/>
                      </a:cubicBezTo>
                      <a:cubicBezTo>
                        <a:pt x="363" y="841"/>
                        <a:pt x="476" y="882"/>
                        <a:pt x="587" y="882"/>
                      </a:cubicBezTo>
                      <a:cubicBezTo>
                        <a:pt x="814" y="882"/>
                        <a:pt x="1030" y="708"/>
                        <a:pt x="1030" y="445"/>
                      </a:cubicBezTo>
                      <a:cubicBezTo>
                        <a:pt x="1030" y="196"/>
                        <a:pt x="824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5"/>
                <p:cNvSpPr/>
                <p:nvPr/>
              </p:nvSpPr>
              <p:spPr>
                <a:xfrm>
                  <a:off x="8058823" y="2603893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1"/>
                      </a:moveTo>
                      <a:cubicBezTo>
                        <a:pt x="207" y="1"/>
                        <a:pt x="1" y="478"/>
                        <a:pt x="283" y="749"/>
                      </a:cubicBezTo>
                      <a:cubicBezTo>
                        <a:pt x="371" y="841"/>
                        <a:pt x="482" y="882"/>
                        <a:pt x="591" y="882"/>
                      </a:cubicBezTo>
                      <a:cubicBezTo>
                        <a:pt x="815" y="882"/>
                        <a:pt x="1030" y="708"/>
                        <a:pt x="1030" y="445"/>
                      </a:cubicBezTo>
                      <a:cubicBezTo>
                        <a:pt x="1030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5"/>
                <p:cNvSpPr/>
                <p:nvPr/>
              </p:nvSpPr>
              <p:spPr>
                <a:xfrm>
                  <a:off x="7802183" y="2518261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97" y="0"/>
                      </a:moveTo>
                      <a:cubicBezTo>
                        <a:pt x="207" y="0"/>
                        <a:pt x="1" y="477"/>
                        <a:pt x="283" y="759"/>
                      </a:cubicBezTo>
                      <a:cubicBezTo>
                        <a:pt x="373" y="846"/>
                        <a:pt x="482" y="885"/>
                        <a:pt x="589" y="885"/>
                      </a:cubicBezTo>
                      <a:cubicBezTo>
                        <a:pt x="816" y="885"/>
                        <a:pt x="1031" y="710"/>
                        <a:pt x="1031" y="445"/>
                      </a:cubicBezTo>
                      <a:cubicBezTo>
                        <a:pt x="1031" y="206"/>
                        <a:pt x="836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5"/>
                <p:cNvSpPr/>
                <p:nvPr/>
              </p:nvSpPr>
              <p:spPr>
                <a:xfrm>
                  <a:off x="7887844" y="2518261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86" y="0"/>
                      </a:moveTo>
                      <a:cubicBezTo>
                        <a:pt x="196" y="0"/>
                        <a:pt x="1" y="477"/>
                        <a:pt x="282" y="759"/>
                      </a:cubicBezTo>
                      <a:cubicBezTo>
                        <a:pt x="369" y="846"/>
                        <a:pt x="477" y="885"/>
                        <a:pt x="584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5"/>
                <p:cNvSpPr/>
                <p:nvPr/>
              </p:nvSpPr>
              <p:spPr>
                <a:xfrm>
                  <a:off x="7973504" y="2518261"/>
                  <a:ext cx="29381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5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71" y="759"/>
                      </a:cubicBezTo>
                      <a:cubicBezTo>
                        <a:pt x="361" y="846"/>
                        <a:pt x="472" y="885"/>
                        <a:pt x="580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5"/>
                <p:cNvSpPr/>
                <p:nvPr/>
              </p:nvSpPr>
              <p:spPr>
                <a:xfrm>
                  <a:off x="8059136" y="2518261"/>
                  <a:ext cx="29096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82" extrusionOk="0">
                      <a:moveTo>
                        <a:pt x="586" y="0"/>
                      </a:moveTo>
                      <a:cubicBezTo>
                        <a:pt x="196" y="0"/>
                        <a:pt x="1" y="477"/>
                        <a:pt x="272" y="748"/>
                      </a:cubicBezTo>
                      <a:cubicBezTo>
                        <a:pt x="364" y="840"/>
                        <a:pt x="476" y="881"/>
                        <a:pt x="584" y="881"/>
                      </a:cubicBezTo>
                      <a:cubicBezTo>
                        <a:pt x="808" y="881"/>
                        <a:pt x="1019" y="707"/>
                        <a:pt x="1019" y="445"/>
                      </a:cubicBezTo>
                      <a:cubicBezTo>
                        <a:pt x="1019" y="206"/>
                        <a:pt x="824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5"/>
                <p:cNvSpPr/>
                <p:nvPr/>
              </p:nvSpPr>
              <p:spPr>
                <a:xfrm>
                  <a:off x="7802183" y="2432914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0"/>
                      </a:moveTo>
                      <a:cubicBezTo>
                        <a:pt x="207" y="0"/>
                        <a:pt x="1" y="467"/>
                        <a:pt x="283" y="748"/>
                      </a:cubicBezTo>
                      <a:cubicBezTo>
                        <a:pt x="373" y="835"/>
                        <a:pt x="482" y="874"/>
                        <a:pt x="589" y="874"/>
                      </a:cubicBezTo>
                      <a:cubicBezTo>
                        <a:pt x="816" y="874"/>
                        <a:pt x="1031" y="699"/>
                        <a:pt x="1031" y="434"/>
                      </a:cubicBezTo>
                      <a:cubicBezTo>
                        <a:pt x="1031" y="196"/>
                        <a:pt x="836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5"/>
                <p:cNvSpPr/>
                <p:nvPr/>
              </p:nvSpPr>
              <p:spPr>
                <a:xfrm>
                  <a:off x="7887844" y="2432914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86" y="0"/>
                      </a:moveTo>
                      <a:cubicBezTo>
                        <a:pt x="196" y="0"/>
                        <a:pt x="1" y="467"/>
                        <a:pt x="282" y="748"/>
                      </a:cubicBezTo>
                      <a:cubicBezTo>
                        <a:pt x="369" y="835"/>
                        <a:pt x="477" y="874"/>
                        <a:pt x="584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5"/>
                <p:cNvSpPr/>
                <p:nvPr/>
              </p:nvSpPr>
              <p:spPr>
                <a:xfrm>
                  <a:off x="7973504" y="2432914"/>
                  <a:ext cx="293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5" extrusionOk="0">
                      <a:moveTo>
                        <a:pt x="585" y="0"/>
                      </a:moveTo>
                      <a:cubicBezTo>
                        <a:pt x="195" y="0"/>
                        <a:pt x="0" y="467"/>
                        <a:pt x="271" y="748"/>
                      </a:cubicBezTo>
                      <a:cubicBezTo>
                        <a:pt x="361" y="835"/>
                        <a:pt x="472" y="874"/>
                        <a:pt x="580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5"/>
                <p:cNvSpPr/>
                <p:nvPr/>
              </p:nvSpPr>
              <p:spPr>
                <a:xfrm>
                  <a:off x="8059136" y="2432914"/>
                  <a:ext cx="29096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75" extrusionOk="0">
                      <a:moveTo>
                        <a:pt x="586" y="0"/>
                      </a:moveTo>
                      <a:cubicBezTo>
                        <a:pt x="196" y="0"/>
                        <a:pt x="1" y="467"/>
                        <a:pt x="272" y="748"/>
                      </a:cubicBezTo>
                      <a:cubicBezTo>
                        <a:pt x="362" y="835"/>
                        <a:pt x="471" y="874"/>
                        <a:pt x="578" y="874"/>
                      </a:cubicBezTo>
                      <a:cubicBezTo>
                        <a:pt x="804" y="874"/>
                        <a:pt x="1019" y="699"/>
                        <a:pt x="1019" y="434"/>
                      </a:cubicBezTo>
                      <a:cubicBezTo>
                        <a:pt x="1019" y="196"/>
                        <a:pt x="824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5"/>
                <p:cNvSpPr/>
                <p:nvPr/>
              </p:nvSpPr>
              <p:spPr>
                <a:xfrm>
                  <a:off x="7802183" y="2347253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1"/>
                      </a:moveTo>
                      <a:cubicBezTo>
                        <a:pt x="207" y="1"/>
                        <a:pt x="1" y="467"/>
                        <a:pt x="283" y="749"/>
                      </a:cubicBezTo>
                      <a:cubicBezTo>
                        <a:pt x="373" y="836"/>
                        <a:pt x="482" y="875"/>
                        <a:pt x="589" y="875"/>
                      </a:cubicBezTo>
                      <a:cubicBezTo>
                        <a:pt x="816" y="875"/>
                        <a:pt x="1031" y="700"/>
                        <a:pt x="1031" y="435"/>
                      </a:cubicBezTo>
                      <a:cubicBezTo>
                        <a:pt x="1031" y="196"/>
                        <a:pt x="836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5"/>
                <p:cNvSpPr/>
                <p:nvPr/>
              </p:nvSpPr>
              <p:spPr>
                <a:xfrm>
                  <a:off x="7887844" y="2347253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86" y="1"/>
                      </a:moveTo>
                      <a:cubicBezTo>
                        <a:pt x="196" y="1"/>
                        <a:pt x="1" y="467"/>
                        <a:pt x="282" y="749"/>
                      </a:cubicBezTo>
                      <a:cubicBezTo>
                        <a:pt x="369" y="836"/>
                        <a:pt x="477" y="875"/>
                        <a:pt x="584" y="875"/>
                      </a:cubicBezTo>
                      <a:cubicBezTo>
                        <a:pt x="810" y="875"/>
                        <a:pt x="1030" y="700"/>
                        <a:pt x="1030" y="435"/>
                      </a:cubicBezTo>
                      <a:cubicBezTo>
                        <a:pt x="1030" y="196"/>
                        <a:pt x="835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5"/>
                <p:cNvSpPr/>
                <p:nvPr/>
              </p:nvSpPr>
              <p:spPr>
                <a:xfrm>
                  <a:off x="7973504" y="2347253"/>
                  <a:ext cx="293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5" extrusionOk="0">
                      <a:moveTo>
                        <a:pt x="585" y="1"/>
                      </a:moveTo>
                      <a:cubicBezTo>
                        <a:pt x="195" y="1"/>
                        <a:pt x="0" y="467"/>
                        <a:pt x="271" y="749"/>
                      </a:cubicBezTo>
                      <a:cubicBezTo>
                        <a:pt x="361" y="836"/>
                        <a:pt x="472" y="875"/>
                        <a:pt x="580" y="875"/>
                      </a:cubicBezTo>
                      <a:cubicBezTo>
                        <a:pt x="810" y="875"/>
                        <a:pt x="1030" y="700"/>
                        <a:pt x="1030" y="435"/>
                      </a:cubicBezTo>
                      <a:cubicBezTo>
                        <a:pt x="1030" y="196"/>
                        <a:pt x="824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5"/>
                <p:cNvSpPr/>
                <p:nvPr/>
              </p:nvSpPr>
              <p:spPr>
                <a:xfrm>
                  <a:off x="8059136" y="2347253"/>
                  <a:ext cx="29096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75" extrusionOk="0">
                      <a:moveTo>
                        <a:pt x="586" y="1"/>
                      </a:moveTo>
                      <a:cubicBezTo>
                        <a:pt x="196" y="1"/>
                        <a:pt x="1" y="467"/>
                        <a:pt x="272" y="749"/>
                      </a:cubicBezTo>
                      <a:cubicBezTo>
                        <a:pt x="362" y="836"/>
                        <a:pt x="471" y="875"/>
                        <a:pt x="578" y="875"/>
                      </a:cubicBezTo>
                      <a:cubicBezTo>
                        <a:pt x="804" y="875"/>
                        <a:pt x="1019" y="700"/>
                        <a:pt x="1019" y="435"/>
                      </a:cubicBezTo>
                      <a:cubicBezTo>
                        <a:pt x="1019" y="196"/>
                        <a:pt x="824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8" name="Google Shape;208;p5"/>
            <p:cNvSpPr/>
            <p:nvPr/>
          </p:nvSpPr>
          <p:spPr>
            <a:xfrm>
              <a:off x="8613755" y="562788"/>
              <a:ext cx="342015" cy="341986"/>
            </a:xfrm>
            <a:custGeom>
              <a:avLst/>
              <a:gdLst/>
              <a:ahLst/>
              <a:cxnLst/>
              <a:rect l="l" t="t" r="r" b="b"/>
              <a:pathLst>
                <a:path w="11990" h="11989" extrusionOk="0">
                  <a:moveTo>
                    <a:pt x="4098" y="0"/>
                  </a:moveTo>
                  <a:lnTo>
                    <a:pt x="4098" y="4108"/>
                  </a:lnTo>
                  <a:lnTo>
                    <a:pt x="1" y="4108"/>
                  </a:lnTo>
                  <a:lnTo>
                    <a:pt x="1" y="7891"/>
                  </a:lnTo>
                  <a:lnTo>
                    <a:pt x="4098" y="7891"/>
                  </a:lnTo>
                  <a:lnTo>
                    <a:pt x="4098" y="11989"/>
                  </a:lnTo>
                  <a:lnTo>
                    <a:pt x="7881" y="11989"/>
                  </a:lnTo>
                  <a:lnTo>
                    <a:pt x="7881" y="7891"/>
                  </a:lnTo>
                  <a:lnTo>
                    <a:pt x="11989" y="7891"/>
                  </a:lnTo>
                  <a:lnTo>
                    <a:pt x="11989" y="4108"/>
                  </a:lnTo>
                  <a:lnTo>
                    <a:pt x="7881" y="4108"/>
                  </a:lnTo>
                  <a:lnTo>
                    <a:pt x="78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" name="Google Shape;209;p5"/>
            <p:cNvGrpSpPr/>
            <p:nvPr/>
          </p:nvGrpSpPr>
          <p:grpSpPr>
            <a:xfrm rot="10800000">
              <a:off x="8424622" y="4350796"/>
              <a:ext cx="720294" cy="507663"/>
              <a:chOff x="713225" y="3372064"/>
              <a:chExt cx="5987479" cy="507663"/>
            </a:xfrm>
          </p:grpSpPr>
          <p:sp>
            <p:nvSpPr>
              <p:cNvPr id="210" name="Google Shape;210;p5"/>
              <p:cNvSpPr/>
              <p:nvPr/>
            </p:nvSpPr>
            <p:spPr>
              <a:xfrm>
                <a:off x="713398" y="3372064"/>
                <a:ext cx="5987306" cy="156377"/>
              </a:xfrm>
              <a:custGeom>
                <a:avLst/>
                <a:gdLst/>
                <a:ahLst/>
                <a:cxnLst/>
                <a:rect l="l" t="t" r="r" b="b"/>
                <a:pathLst>
                  <a:path w="260148" h="43803" extrusionOk="0">
                    <a:moveTo>
                      <a:pt x="0" y="0"/>
                    </a:moveTo>
                    <a:lnTo>
                      <a:pt x="0" y="43803"/>
                    </a:lnTo>
                    <a:lnTo>
                      <a:pt x="260148" y="43803"/>
                    </a:lnTo>
                    <a:lnTo>
                      <a:pt x="2601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713225" y="3723350"/>
                <a:ext cx="3773447" cy="156377"/>
              </a:xfrm>
              <a:custGeom>
                <a:avLst/>
                <a:gdLst/>
                <a:ahLst/>
                <a:cxnLst/>
                <a:rect l="l" t="t" r="r" b="b"/>
                <a:pathLst>
                  <a:path w="260148" h="43803" extrusionOk="0">
                    <a:moveTo>
                      <a:pt x="0" y="0"/>
                    </a:moveTo>
                    <a:lnTo>
                      <a:pt x="0" y="43803"/>
                    </a:lnTo>
                    <a:lnTo>
                      <a:pt x="260148" y="43803"/>
                    </a:lnTo>
                    <a:lnTo>
                      <a:pt x="2601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8"/>
          <p:cNvGrpSpPr/>
          <p:nvPr/>
        </p:nvGrpSpPr>
        <p:grpSpPr>
          <a:xfrm>
            <a:off x="-14005" y="-1"/>
            <a:ext cx="9595235" cy="5564315"/>
            <a:chOff x="-14005" y="-1"/>
            <a:chExt cx="9595235" cy="5564315"/>
          </a:xfrm>
        </p:grpSpPr>
        <p:sp>
          <p:nvSpPr>
            <p:cNvPr id="251" name="Google Shape;251;p8"/>
            <p:cNvSpPr/>
            <p:nvPr/>
          </p:nvSpPr>
          <p:spPr>
            <a:xfrm rot="10800000">
              <a:off x="4553679" y="-1"/>
              <a:ext cx="4590311" cy="538886"/>
            </a:xfrm>
            <a:custGeom>
              <a:avLst/>
              <a:gdLst/>
              <a:ahLst/>
              <a:cxnLst/>
              <a:rect l="l" t="t" r="r" b="b"/>
              <a:pathLst>
                <a:path w="260148" h="43803" extrusionOk="0">
                  <a:moveTo>
                    <a:pt x="0" y="0"/>
                  </a:moveTo>
                  <a:lnTo>
                    <a:pt x="0" y="43803"/>
                  </a:lnTo>
                  <a:lnTo>
                    <a:pt x="260148" y="43803"/>
                  </a:lnTo>
                  <a:lnTo>
                    <a:pt x="2601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252;p8"/>
            <p:cNvGrpSpPr/>
            <p:nvPr/>
          </p:nvGrpSpPr>
          <p:grpSpPr>
            <a:xfrm>
              <a:off x="8695456" y="4711950"/>
              <a:ext cx="885773" cy="852364"/>
              <a:chOff x="270334" y="3681060"/>
              <a:chExt cx="885773" cy="852364"/>
            </a:xfrm>
          </p:grpSpPr>
          <p:sp>
            <p:nvSpPr>
              <p:cNvPr id="253" name="Google Shape;253;p8"/>
              <p:cNvSpPr/>
              <p:nvPr/>
            </p:nvSpPr>
            <p:spPr>
              <a:xfrm>
                <a:off x="270334" y="3681060"/>
                <a:ext cx="885773" cy="852364"/>
              </a:xfrm>
              <a:custGeom>
                <a:avLst/>
                <a:gdLst/>
                <a:ahLst/>
                <a:cxnLst/>
                <a:rect l="l" t="t" r="r" b="b"/>
                <a:pathLst>
                  <a:path w="21051" h="20257" extrusionOk="0">
                    <a:moveTo>
                      <a:pt x="10924" y="1968"/>
                    </a:moveTo>
                    <a:cubicBezTo>
                      <a:pt x="11976" y="1968"/>
                      <a:pt x="13036" y="2172"/>
                      <a:pt x="14048" y="2591"/>
                    </a:cubicBezTo>
                    <a:cubicBezTo>
                      <a:pt x="17094" y="3849"/>
                      <a:pt x="19078" y="6830"/>
                      <a:pt x="19078" y="10136"/>
                    </a:cubicBezTo>
                    <a:cubicBezTo>
                      <a:pt x="19078" y="14634"/>
                      <a:pt x="15425" y="18287"/>
                      <a:pt x="10926" y="18287"/>
                    </a:cubicBezTo>
                    <a:cubicBezTo>
                      <a:pt x="7620" y="18287"/>
                      <a:pt x="4650" y="16303"/>
                      <a:pt x="3382" y="13257"/>
                    </a:cubicBezTo>
                    <a:cubicBezTo>
                      <a:pt x="2125" y="10201"/>
                      <a:pt x="2819" y="6689"/>
                      <a:pt x="5149" y="4358"/>
                    </a:cubicBezTo>
                    <a:cubicBezTo>
                      <a:pt x="6715" y="2799"/>
                      <a:pt x="8800" y="1968"/>
                      <a:pt x="10924" y="1968"/>
                    </a:cubicBezTo>
                    <a:close/>
                    <a:moveTo>
                      <a:pt x="10926" y="1"/>
                    </a:moveTo>
                    <a:cubicBezTo>
                      <a:pt x="6829" y="1"/>
                      <a:pt x="3133" y="2472"/>
                      <a:pt x="1572" y="6255"/>
                    </a:cubicBezTo>
                    <a:cubicBezTo>
                      <a:pt x="0" y="10038"/>
                      <a:pt x="867" y="14396"/>
                      <a:pt x="3762" y="17290"/>
                    </a:cubicBezTo>
                    <a:cubicBezTo>
                      <a:pt x="5699" y="19227"/>
                      <a:pt x="8293" y="20257"/>
                      <a:pt x="10931" y="20257"/>
                    </a:cubicBezTo>
                    <a:cubicBezTo>
                      <a:pt x="12233" y="20257"/>
                      <a:pt x="13546" y="20006"/>
                      <a:pt x="14796" y="19490"/>
                    </a:cubicBezTo>
                    <a:cubicBezTo>
                      <a:pt x="18579" y="17918"/>
                      <a:pt x="21051" y="14222"/>
                      <a:pt x="21051" y="10136"/>
                    </a:cubicBezTo>
                    <a:cubicBezTo>
                      <a:pt x="21051" y="4542"/>
                      <a:pt x="16509" y="1"/>
                      <a:pt x="109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>
                <a:off x="520274" y="3913240"/>
                <a:ext cx="404154" cy="388754"/>
              </a:xfrm>
              <a:custGeom>
                <a:avLst/>
                <a:gdLst/>
                <a:ahLst/>
                <a:cxnLst/>
                <a:rect l="l" t="t" r="r" b="b"/>
                <a:pathLst>
                  <a:path w="9605" h="9239" extrusionOk="0">
                    <a:moveTo>
                      <a:pt x="4986" y="0"/>
                    </a:moveTo>
                    <a:cubicBezTo>
                      <a:pt x="3111" y="0"/>
                      <a:pt x="1431" y="1117"/>
                      <a:pt x="716" y="2851"/>
                    </a:cubicBezTo>
                    <a:cubicBezTo>
                      <a:pt x="0" y="4574"/>
                      <a:pt x="391" y="6558"/>
                      <a:pt x="1713" y="7880"/>
                    </a:cubicBezTo>
                    <a:cubicBezTo>
                      <a:pt x="2599" y="8766"/>
                      <a:pt x="3782" y="9239"/>
                      <a:pt x="4988" y="9239"/>
                    </a:cubicBezTo>
                    <a:cubicBezTo>
                      <a:pt x="5582" y="9239"/>
                      <a:pt x="6181" y="9124"/>
                      <a:pt x="6753" y="8888"/>
                    </a:cubicBezTo>
                    <a:cubicBezTo>
                      <a:pt x="8477" y="8173"/>
                      <a:pt x="9604" y="6482"/>
                      <a:pt x="9604" y="4618"/>
                    </a:cubicBezTo>
                    <a:cubicBezTo>
                      <a:pt x="9604" y="2060"/>
                      <a:pt x="7534" y="0"/>
                      <a:pt x="49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5" name="Google Shape;255;p8"/>
            <p:cNvSpPr/>
            <p:nvPr/>
          </p:nvSpPr>
          <p:spPr>
            <a:xfrm flipH="1">
              <a:off x="-14005" y="2676492"/>
              <a:ext cx="731666" cy="156377"/>
            </a:xfrm>
            <a:custGeom>
              <a:avLst/>
              <a:gdLst/>
              <a:ahLst/>
              <a:cxnLst/>
              <a:rect l="l" t="t" r="r" b="b"/>
              <a:pathLst>
                <a:path w="260148" h="43803" extrusionOk="0">
                  <a:moveTo>
                    <a:pt x="0" y="0"/>
                  </a:moveTo>
                  <a:lnTo>
                    <a:pt x="0" y="43803"/>
                  </a:lnTo>
                  <a:lnTo>
                    <a:pt x="260148" y="43803"/>
                  </a:lnTo>
                  <a:lnTo>
                    <a:pt x="2601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8"/>
          <p:cNvSpPr txBox="1">
            <a:spLocks noGrp="1"/>
          </p:cNvSpPr>
          <p:nvPr>
            <p:ph type="title"/>
          </p:nvPr>
        </p:nvSpPr>
        <p:spPr>
          <a:xfrm>
            <a:off x="2500575" y="1883125"/>
            <a:ext cx="4143000" cy="18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9"/>
          <p:cNvGrpSpPr/>
          <p:nvPr/>
        </p:nvGrpSpPr>
        <p:grpSpPr>
          <a:xfrm>
            <a:off x="-14005" y="-3"/>
            <a:ext cx="9595235" cy="5564317"/>
            <a:chOff x="-14005" y="-3"/>
            <a:chExt cx="9595235" cy="5564317"/>
          </a:xfrm>
        </p:grpSpPr>
        <p:grpSp>
          <p:nvGrpSpPr>
            <p:cNvPr id="259" name="Google Shape;259;p9"/>
            <p:cNvGrpSpPr/>
            <p:nvPr/>
          </p:nvGrpSpPr>
          <p:grpSpPr>
            <a:xfrm>
              <a:off x="8695456" y="4711950"/>
              <a:ext cx="885773" cy="852364"/>
              <a:chOff x="270334" y="3681060"/>
              <a:chExt cx="885773" cy="852364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270334" y="3681060"/>
                <a:ext cx="885773" cy="852364"/>
              </a:xfrm>
              <a:custGeom>
                <a:avLst/>
                <a:gdLst/>
                <a:ahLst/>
                <a:cxnLst/>
                <a:rect l="l" t="t" r="r" b="b"/>
                <a:pathLst>
                  <a:path w="21051" h="20257" extrusionOk="0">
                    <a:moveTo>
                      <a:pt x="10924" y="1968"/>
                    </a:moveTo>
                    <a:cubicBezTo>
                      <a:pt x="11976" y="1968"/>
                      <a:pt x="13036" y="2172"/>
                      <a:pt x="14048" y="2591"/>
                    </a:cubicBezTo>
                    <a:cubicBezTo>
                      <a:pt x="17094" y="3849"/>
                      <a:pt x="19078" y="6830"/>
                      <a:pt x="19078" y="10136"/>
                    </a:cubicBezTo>
                    <a:cubicBezTo>
                      <a:pt x="19078" y="14634"/>
                      <a:pt x="15425" y="18287"/>
                      <a:pt x="10926" y="18287"/>
                    </a:cubicBezTo>
                    <a:cubicBezTo>
                      <a:pt x="7620" y="18287"/>
                      <a:pt x="4650" y="16303"/>
                      <a:pt x="3382" y="13257"/>
                    </a:cubicBezTo>
                    <a:cubicBezTo>
                      <a:pt x="2125" y="10201"/>
                      <a:pt x="2819" y="6689"/>
                      <a:pt x="5149" y="4358"/>
                    </a:cubicBezTo>
                    <a:cubicBezTo>
                      <a:pt x="6715" y="2799"/>
                      <a:pt x="8800" y="1968"/>
                      <a:pt x="10924" y="1968"/>
                    </a:cubicBezTo>
                    <a:close/>
                    <a:moveTo>
                      <a:pt x="10926" y="1"/>
                    </a:moveTo>
                    <a:cubicBezTo>
                      <a:pt x="6829" y="1"/>
                      <a:pt x="3133" y="2472"/>
                      <a:pt x="1572" y="6255"/>
                    </a:cubicBezTo>
                    <a:cubicBezTo>
                      <a:pt x="0" y="10038"/>
                      <a:pt x="867" y="14396"/>
                      <a:pt x="3762" y="17290"/>
                    </a:cubicBezTo>
                    <a:cubicBezTo>
                      <a:pt x="5699" y="19227"/>
                      <a:pt x="8293" y="20257"/>
                      <a:pt x="10931" y="20257"/>
                    </a:cubicBezTo>
                    <a:cubicBezTo>
                      <a:pt x="12233" y="20257"/>
                      <a:pt x="13546" y="20006"/>
                      <a:pt x="14796" y="19490"/>
                    </a:cubicBezTo>
                    <a:cubicBezTo>
                      <a:pt x="18579" y="17918"/>
                      <a:pt x="21051" y="14222"/>
                      <a:pt x="21051" y="10136"/>
                    </a:cubicBezTo>
                    <a:cubicBezTo>
                      <a:pt x="21051" y="4542"/>
                      <a:pt x="16509" y="1"/>
                      <a:pt x="109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520274" y="3913240"/>
                <a:ext cx="404154" cy="388754"/>
              </a:xfrm>
              <a:custGeom>
                <a:avLst/>
                <a:gdLst/>
                <a:ahLst/>
                <a:cxnLst/>
                <a:rect l="l" t="t" r="r" b="b"/>
                <a:pathLst>
                  <a:path w="9605" h="9239" extrusionOk="0">
                    <a:moveTo>
                      <a:pt x="4986" y="0"/>
                    </a:moveTo>
                    <a:cubicBezTo>
                      <a:pt x="3111" y="0"/>
                      <a:pt x="1431" y="1117"/>
                      <a:pt x="716" y="2851"/>
                    </a:cubicBezTo>
                    <a:cubicBezTo>
                      <a:pt x="0" y="4574"/>
                      <a:pt x="391" y="6558"/>
                      <a:pt x="1713" y="7880"/>
                    </a:cubicBezTo>
                    <a:cubicBezTo>
                      <a:pt x="2599" y="8766"/>
                      <a:pt x="3782" y="9239"/>
                      <a:pt x="4988" y="9239"/>
                    </a:cubicBezTo>
                    <a:cubicBezTo>
                      <a:pt x="5582" y="9239"/>
                      <a:pt x="6181" y="9124"/>
                      <a:pt x="6753" y="8888"/>
                    </a:cubicBezTo>
                    <a:cubicBezTo>
                      <a:pt x="8477" y="8173"/>
                      <a:pt x="9604" y="6482"/>
                      <a:pt x="9604" y="4618"/>
                    </a:cubicBezTo>
                    <a:cubicBezTo>
                      <a:pt x="9604" y="2060"/>
                      <a:pt x="7534" y="0"/>
                      <a:pt x="49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 flipH="1">
              <a:off x="-14005" y="2295492"/>
              <a:ext cx="731666" cy="156377"/>
            </a:xfrm>
            <a:custGeom>
              <a:avLst/>
              <a:gdLst/>
              <a:ahLst/>
              <a:cxnLst/>
              <a:rect l="l" t="t" r="r" b="b"/>
              <a:pathLst>
                <a:path w="260148" h="43803" extrusionOk="0">
                  <a:moveTo>
                    <a:pt x="0" y="0"/>
                  </a:moveTo>
                  <a:lnTo>
                    <a:pt x="0" y="43803"/>
                  </a:lnTo>
                  <a:lnTo>
                    <a:pt x="260148" y="43803"/>
                  </a:lnTo>
                  <a:lnTo>
                    <a:pt x="2601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 rot="5400000">
              <a:off x="7649673" y="1045778"/>
              <a:ext cx="2563759" cy="472196"/>
            </a:xfrm>
            <a:custGeom>
              <a:avLst/>
              <a:gdLst/>
              <a:ahLst/>
              <a:cxnLst/>
              <a:rect l="l" t="t" r="r" b="b"/>
              <a:pathLst>
                <a:path w="260148" h="43803" extrusionOk="0">
                  <a:moveTo>
                    <a:pt x="0" y="0"/>
                  </a:moveTo>
                  <a:lnTo>
                    <a:pt x="0" y="43803"/>
                  </a:lnTo>
                  <a:lnTo>
                    <a:pt x="260148" y="43803"/>
                  </a:lnTo>
                  <a:lnTo>
                    <a:pt x="2601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9"/>
          <p:cNvSpPr txBox="1">
            <a:spLocks noGrp="1"/>
          </p:cNvSpPr>
          <p:nvPr>
            <p:ph type="title"/>
          </p:nvPr>
        </p:nvSpPr>
        <p:spPr>
          <a:xfrm>
            <a:off x="1761475" y="1757600"/>
            <a:ext cx="5002500" cy="9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5" name="Google Shape;265;p9"/>
          <p:cNvSpPr txBox="1">
            <a:spLocks noGrp="1"/>
          </p:cNvSpPr>
          <p:nvPr>
            <p:ph type="subTitle" idx="1"/>
          </p:nvPr>
        </p:nvSpPr>
        <p:spPr>
          <a:xfrm>
            <a:off x="1761475" y="2723200"/>
            <a:ext cx="50025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5"/>
          <p:cNvGrpSpPr/>
          <p:nvPr/>
        </p:nvGrpSpPr>
        <p:grpSpPr>
          <a:xfrm>
            <a:off x="-12567" y="-408334"/>
            <a:ext cx="9611125" cy="5972545"/>
            <a:chOff x="-12567" y="-408334"/>
            <a:chExt cx="9611125" cy="5972545"/>
          </a:xfrm>
        </p:grpSpPr>
        <p:grpSp>
          <p:nvGrpSpPr>
            <p:cNvPr id="336" name="Google Shape;336;p15"/>
            <p:cNvGrpSpPr/>
            <p:nvPr/>
          </p:nvGrpSpPr>
          <p:grpSpPr>
            <a:xfrm rot="10800000" flipH="1">
              <a:off x="-12567" y="4350796"/>
              <a:ext cx="720294" cy="507663"/>
              <a:chOff x="713225" y="3372064"/>
              <a:chExt cx="5987479" cy="507663"/>
            </a:xfrm>
          </p:grpSpPr>
          <p:sp>
            <p:nvSpPr>
              <p:cNvPr id="337" name="Google Shape;337;p15"/>
              <p:cNvSpPr/>
              <p:nvPr/>
            </p:nvSpPr>
            <p:spPr>
              <a:xfrm>
                <a:off x="713398" y="3372064"/>
                <a:ext cx="5987306" cy="156377"/>
              </a:xfrm>
              <a:custGeom>
                <a:avLst/>
                <a:gdLst/>
                <a:ahLst/>
                <a:cxnLst/>
                <a:rect l="l" t="t" r="r" b="b"/>
                <a:pathLst>
                  <a:path w="260148" h="43803" extrusionOk="0">
                    <a:moveTo>
                      <a:pt x="0" y="0"/>
                    </a:moveTo>
                    <a:lnTo>
                      <a:pt x="0" y="43803"/>
                    </a:lnTo>
                    <a:lnTo>
                      <a:pt x="260148" y="43803"/>
                    </a:lnTo>
                    <a:lnTo>
                      <a:pt x="2601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5"/>
              <p:cNvSpPr/>
              <p:nvPr/>
            </p:nvSpPr>
            <p:spPr>
              <a:xfrm>
                <a:off x="713225" y="3723350"/>
                <a:ext cx="3773447" cy="156377"/>
              </a:xfrm>
              <a:custGeom>
                <a:avLst/>
                <a:gdLst/>
                <a:ahLst/>
                <a:cxnLst/>
                <a:rect l="l" t="t" r="r" b="b"/>
                <a:pathLst>
                  <a:path w="260148" h="43803" extrusionOk="0">
                    <a:moveTo>
                      <a:pt x="0" y="0"/>
                    </a:moveTo>
                    <a:lnTo>
                      <a:pt x="0" y="43803"/>
                    </a:lnTo>
                    <a:lnTo>
                      <a:pt x="260148" y="43803"/>
                    </a:lnTo>
                    <a:lnTo>
                      <a:pt x="2601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15"/>
            <p:cNvGrpSpPr/>
            <p:nvPr/>
          </p:nvGrpSpPr>
          <p:grpSpPr>
            <a:xfrm>
              <a:off x="8712785" y="4711848"/>
              <a:ext cx="885773" cy="852364"/>
              <a:chOff x="270334" y="3681060"/>
              <a:chExt cx="885773" cy="852364"/>
            </a:xfrm>
          </p:grpSpPr>
          <p:sp>
            <p:nvSpPr>
              <p:cNvPr id="340" name="Google Shape;340;p15"/>
              <p:cNvSpPr/>
              <p:nvPr/>
            </p:nvSpPr>
            <p:spPr>
              <a:xfrm>
                <a:off x="270334" y="3681060"/>
                <a:ext cx="885773" cy="852364"/>
              </a:xfrm>
              <a:custGeom>
                <a:avLst/>
                <a:gdLst/>
                <a:ahLst/>
                <a:cxnLst/>
                <a:rect l="l" t="t" r="r" b="b"/>
                <a:pathLst>
                  <a:path w="21051" h="20257" extrusionOk="0">
                    <a:moveTo>
                      <a:pt x="10924" y="1968"/>
                    </a:moveTo>
                    <a:cubicBezTo>
                      <a:pt x="11976" y="1968"/>
                      <a:pt x="13036" y="2172"/>
                      <a:pt x="14048" y="2591"/>
                    </a:cubicBezTo>
                    <a:cubicBezTo>
                      <a:pt x="17094" y="3849"/>
                      <a:pt x="19078" y="6830"/>
                      <a:pt x="19078" y="10136"/>
                    </a:cubicBezTo>
                    <a:cubicBezTo>
                      <a:pt x="19078" y="14634"/>
                      <a:pt x="15425" y="18287"/>
                      <a:pt x="10926" y="18287"/>
                    </a:cubicBezTo>
                    <a:cubicBezTo>
                      <a:pt x="7620" y="18287"/>
                      <a:pt x="4650" y="16303"/>
                      <a:pt x="3382" y="13257"/>
                    </a:cubicBezTo>
                    <a:cubicBezTo>
                      <a:pt x="2125" y="10201"/>
                      <a:pt x="2819" y="6689"/>
                      <a:pt x="5149" y="4358"/>
                    </a:cubicBezTo>
                    <a:cubicBezTo>
                      <a:pt x="6715" y="2799"/>
                      <a:pt x="8800" y="1968"/>
                      <a:pt x="10924" y="1968"/>
                    </a:cubicBezTo>
                    <a:close/>
                    <a:moveTo>
                      <a:pt x="10926" y="1"/>
                    </a:moveTo>
                    <a:cubicBezTo>
                      <a:pt x="6829" y="1"/>
                      <a:pt x="3133" y="2472"/>
                      <a:pt x="1572" y="6255"/>
                    </a:cubicBezTo>
                    <a:cubicBezTo>
                      <a:pt x="0" y="10038"/>
                      <a:pt x="867" y="14396"/>
                      <a:pt x="3762" y="17290"/>
                    </a:cubicBezTo>
                    <a:cubicBezTo>
                      <a:pt x="5699" y="19227"/>
                      <a:pt x="8293" y="20257"/>
                      <a:pt x="10931" y="20257"/>
                    </a:cubicBezTo>
                    <a:cubicBezTo>
                      <a:pt x="12233" y="20257"/>
                      <a:pt x="13546" y="20006"/>
                      <a:pt x="14796" y="19490"/>
                    </a:cubicBezTo>
                    <a:cubicBezTo>
                      <a:pt x="18579" y="17918"/>
                      <a:pt x="21051" y="14222"/>
                      <a:pt x="21051" y="10136"/>
                    </a:cubicBezTo>
                    <a:cubicBezTo>
                      <a:pt x="21051" y="4542"/>
                      <a:pt x="16509" y="1"/>
                      <a:pt x="109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5"/>
              <p:cNvSpPr/>
              <p:nvPr/>
            </p:nvSpPr>
            <p:spPr>
              <a:xfrm>
                <a:off x="520274" y="3913240"/>
                <a:ext cx="404154" cy="388754"/>
              </a:xfrm>
              <a:custGeom>
                <a:avLst/>
                <a:gdLst/>
                <a:ahLst/>
                <a:cxnLst/>
                <a:rect l="l" t="t" r="r" b="b"/>
                <a:pathLst>
                  <a:path w="9605" h="9239" extrusionOk="0">
                    <a:moveTo>
                      <a:pt x="4986" y="0"/>
                    </a:moveTo>
                    <a:cubicBezTo>
                      <a:pt x="3111" y="0"/>
                      <a:pt x="1431" y="1117"/>
                      <a:pt x="716" y="2851"/>
                    </a:cubicBezTo>
                    <a:cubicBezTo>
                      <a:pt x="0" y="4574"/>
                      <a:pt x="391" y="6558"/>
                      <a:pt x="1713" y="7880"/>
                    </a:cubicBezTo>
                    <a:cubicBezTo>
                      <a:pt x="2599" y="8766"/>
                      <a:pt x="3782" y="9239"/>
                      <a:pt x="4988" y="9239"/>
                    </a:cubicBezTo>
                    <a:cubicBezTo>
                      <a:pt x="5582" y="9239"/>
                      <a:pt x="6181" y="9124"/>
                      <a:pt x="6753" y="8888"/>
                    </a:cubicBezTo>
                    <a:cubicBezTo>
                      <a:pt x="8477" y="8173"/>
                      <a:pt x="9604" y="6482"/>
                      <a:pt x="9604" y="4618"/>
                    </a:cubicBezTo>
                    <a:cubicBezTo>
                      <a:pt x="9604" y="2060"/>
                      <a:pt x="7534" y="0"/>
                      <a:pt x="49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15"/>
            <p:cNvGrpSpPr/>
            <p:nvPr/>
          </p:nvGrpSpPr>
          <p:grpSpPr>
            <a:xfrm rot="10800000">
              <a:off x="7483032" y="-408334"/>
              <a:ext cx="947690" cy="947208"/>
              <a:chOff x="1978804" y="2610311"/>
              <a:chExt cx="448356" cy="448128"/>
            </a:xfrm>
          </p:grpSpPr>
          <p:sp>
            <p:nvSpPr>
              <p:cNvPr id="343" name="Google Shape;343;p15"/>
              <p:cNvSpPr/>
              <p:nvPr/>
            </p:nvSpPr>
            <p:spPr>
              <a:xfrm>
                <a:off x="1994579" y="2625857"/>
                <a:ext cx="125253" cy="125253"/>
              </a:xfrm>
              <a:custGeom>
                <a:avLst/>
                <a:gdLst/>
                <a:ahLst/>
                <a:cxnLst/>
                <a:rect l="l" t="t" r="r" b="b"/>
                <a:pathLst>
                  <a:path w="4391" h="4391" extrusionOk="0">
                    <a:moveTo>
                      <a:pt x="4390" y="0"/>
                    </a:moveTo>
                    <a:lnTo>
                      <a:pt x="4390" y="0"/>
                    </a:lnTo>
                    <a:cubicBezTo>
                      <a:pt x="3393" y="401"/>
                      <a:pt x="2493" y="987"/>
                      <a:pt x="1745" y="1745"/>
                    </a:cubicBezTo>
                    <a:cubicBezTo>
                      <a:pt x="987" y="2504"/>
                      <a:pt x="401" y="3404"/>
                      <a:pt x="0" y="4390"/>
                    </a:cubicBezTo>
                    <a:lnTo>
                      <a:pt x="439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5"/>
              <p:cNvSpPr/>
              <p:nvPr/>
            </p:nvSpPr>
            <p:spPr>
              <a:xfrm>
                <a:off x="1978804" y="2610311"/>
                <a:ext cx="224492" cy="224577"/>
              </a:xfrm>
              <a:custGeom>
                <a:avLst/>
                <a:gdLst/>
                <a:ahLst/>
                <a:cxnLst/>
                <a:rect l="l" t="t" r="r" b="b"/>
                <a:pathLst>
                  <a:path w="7870" h="7873" extrusionOk="0">
                    <a:moveTo>
                      <a:pt x="7702" y="1"/>
                    </a:moveTo>
                    <a:cubicBezTo>
                      <a:pt x="7441" y="1"/>
                      <a:pt x="7175" y="20"/>
                      <a:pt x="6916" y="47"/>
                    </a:cubicBezTo>
                    <a:lnTo>
                      <a:pt x="55" y="6919"/>
                    </a:lnTo>
                    <a:cubicBezTo>
                      <a:pt x="11" y="7233"/>
                      <a:pt x="0" y="7548"/>
                      <a:pt x="0" y="7873"/>
                    </a:cubicBezTo>
                    <a:lnTo>
                      <a:pt x="7870" y="3"/>
                    </a:lnTo>
                    <a:cubicBezTo>
                      <a:pt x="7814" y="1"/>
                      <a:pt x="7758" y="1"/>
                      <a:pt x="77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5"/>
              <p:cNvSpPr/>
              <p:nvPr/>
            </p:nvSpPr>
            <p:spPr>
              <a:xfrm>
                <a:off x="1982199" y="2613477"/>
                <a:ext cx="280486" cy="280772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9843" extrusionOk="0">
                    <a:moveTo>
                      <a:pt x="9095" y="1"/>
                    </a:moveTo>
                    <a:lnTo>
                      <a:pt x="1" y="9106"/>
                    </a:lnTo>
                    <a:cubicBezTo>
                      <a:pt x="44" y="9355"/>
                      <a:pt x="98" y="9594"/>
                      <a:pt x="163" y="9843"/>
                    </a:cubicBezTo>
                    <a:lnTo>
                      <a:pt x="9832" y="163"/>
                    </a:lnTo>
                    <a:cubicBezTo>
                      <a:pt x="9594" y="98"/>
                      <a:pt x="9344" y="44"/>
                      <a:pt x="9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5"/>
              <p:cNvSpPr/>
              <p:nvPr/>
            </p:nvSpPr>
            <p:spPr>
              <a:xfrm>
                <a:off x="1997973" y="2629251"/>
                <a:ext cx="312948" cy="312948"/>
              </a:xfrm>
              <a:custGeom>
                <a:avLst/>
                <a:gdLst/>
                <a:ahLst/>
                <a:cxnLst/>
                <a:rect l="l" t="t" r="r" b="b"/>
                <a:pathLst>
                  <a:path w="10971" h="10971" extrusionOk="0">
                    <a:moveTo>
                      <a:pt x="10363" y="1"/>
                    </a:moveTo>
                    <a:lnTo>
                      <a:pt x="1" y="10374"/>
                    </a:lnTo>
                    <a:cubicBezTo>
                      <a:pt x="87" y="10569"/>
                      <a:pt x="185" y="10775"/>
                      <a:pt x="293" y="10970"/>
                    </a:cubicBezTo>
                    <a:lnTo>
                      <a:pt x="10970" y="293"/>
                    </a:lnTo>
                    <a:cubicBezTo>
                      <a:pt x="10775" y="185"/>
                      <a:pt x="10569" y="87"/>
                      <a:pt x="103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5"/>
              <p:cNvSpPr/>
              <p:nvPr/>
            </p:nvSpPr>
            <p:spPr>
              <a:xfrm>
                <a:off x="2022704" y="2653982"/>
                <a:ext cx="328095" cy="328095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11502" extrusionOk="0">
                    <a:moveTo>
                      <a:pt x="11003" y="1"/>
                    </a:moveTo>
                    <a:lnTo>
                      <a:pt x="1" y="11003"/>
                    </a:lnTo>
                    <a:cubicBezTo>
                      <a:pt x="131" y="11176"/>
                      <a:pt x="261" y="11339"/>
                      <a:pt x="402" y="11501"/>
                    </a:cubicBezTo>
                    <a:lnTo>
                      <a:pt x="11501" y="402"/>
                    </a:lnTo>
                    <a:cubicBezTo>
                      <a:pt x="11339" y="272"/>
                      <a:pt x="11165" y="131"/>
                      <a:pt x="110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5"/>
              <p:cNvSpPr/>
              <p:nvPr/>
            </p:nvSpPr>
            <p:spPr>
              <a:xfrm>
                <a:off x="2055166" y="2686444"/>
                <a:ext cx="328095" cy="328095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11502" extrusionOk="0">
                    <a:moveTo>
                      <a:pt x="11090" y="1"/>
                    </a:moveTo>
                    <a:lnTo>
                      <a:pt x="1" y="11100"/>
                    </a:lnTo>
                    <a:cubicBezTo>
                      <a:pt x="163" y="11231"/>
                      <a:pt x="326" y="11371"/>
                      <a:pt x="499" y="11501"/>
                    </a:cubicBezTo>
                    <a:lnTo>
                      <a:pt x="11501" y="510"/>
                    </a:lnTo>
                    <a:cubicBezTo>
                      <a:pt x="11371" y="337"/>
                      <a:pt x="11231" y="163"/>
                      <a:pt x="110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5"/>
              <p:cNvSpPr/>
              <p:nvPr/>
            </p:nvSpPr>
            <p:spPr>
              <a:xfrm>
                <a:off x="2094759" y="2726350"/>
                <a:ext cx="313233" cy="312919"/>
              </a:xfrm>
              <a:custGeom>
                <a:avLst/>
                <a:gdLst/>
                <a:ahLst/>
                <a:cxnLst/>
                <a:rect l="l" t="t" r="r" b="b"/>
                <a:pathLst>
                  <a:path w="10981" h="10970" extrusionOk="0">
                    <a:moveTo>
                      <a:pt x="10677" y="0"/>
                    </a:moveTo>
                    <a:lnTo>
                      <a:pt x="0" y="10677"/>
                    </a:lnTo>
                    <a:cubicBezTo>
                      <a:pt x="195" y="10785"/>
                      <a:pt x="401" y="10883"/>
                      <a:pt x="607" y="10970"/>
                    </a:cubicBezTo>
                    <a:lnTo>
                      <a:pt x="10981" y="607"/>
                    </a:lnTo>
                    <a:cubicBezTo>
                      <a:pt x="10894" y="401"/>
                      <a:pt x="10786" y="195"/>
                      <a:pt x="10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5"/>
              <p:cNvSpPr/>
              <p:nvPr/>
            </p:nvSpPr>
            <p:spPr>
              <a:xfrm>
                <a:off x="2142994" y="2774586"/>
                <a:ext cx="280772" cy="280458"/>
              </a:xfrm>
              <a:custGeom>
                <a:avLst/>
                <a:gdLst/>
                <a:ahLst/>
                <a:cxnLst/>
                <a:rect l="l" t="t" r="r" b="b"/>
                <a:pathLst>
                  <a:path w="9843" h="9832" extrusionOk="0">
                    <a:moveTo>
                      <a:pt x="9680" y="0"/>
                    </a:moveTo>
                    <a:lnTo>
                      <a:pt x="0" y="9669"/>
                    </a:lnTo>
                    <a:cubicBezTo>
                      <a:pt x="239" y="9734"/>
                      <a:pt x="488" y="9788"/>
                      <a:pt x="737" y="9831"/>
                    </a:cubicBezTo>
                    <a:lnTo>
                      <a:pt x="9842" y="726"/>
                    </a:lnTo>
                    <a:cubicBezTo>
                      <a:pt x="9799" y="488"/>
                      <a:pt x="9745" y="239"/>
                      <a:pt x="9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5"/>
              <p:cNvSpPr/>
              <p:nvPr/>
            </p:nvSpPr>
            <p:spPr>
              <a:xfrm>
                <a:off x="2202669" y="2833947"/>
                <a:ext cx="224492" cy="224492"/>
              </a:xfrm>
              <a:custGeom>
                <a:avLst/>
                <a:gdLst/>
                <a:ahLst/>
                <a:cxnLst/>
                <a:rect l="l" t="t" r="r" b="b"/>
                <a:pathLst>
                  <a:path w="7870" h="7870" extrusionOk="0">
                    <a:moveTo>
                      <a:pt x="7870" y="0"/>
                    </a:moveTo>
                    <a:lnTo>
                      <a:pt x="0" y="7870"/>
                    </a:lnTo>
                    <a:cubicBezTo>
                      <a:pt x="315" y="7870"/>
                      <a:pt x="640" y="7848"/>
                      <a:pt x="954" y="7816"/>
                    </a:cubicBezTo>
                    <a:lnTo>
                      <a:pt x="7815" y="954"/>
                    </a:lnTo>
                    <a:cubicBezTo>
                      <a:pt x="7859" y="640"/>
                      <a:pt x="7870" y="315"/>
                      <a:pt x="78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5"/>
              <p:cNvSpPr/>
              <p:nvPr/>
            </p:nvSpPr>
            <p:spPr>
              <a:xfrm>
                <a:off x="2286133" y="2917411"/>
                <a:ext cx="124968" cy="125253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4391" extrusionOk="0">
                    <a:moveTo>
                      <a:pt x="4380" y="1"/>
                    </a:moveTo>
                    <a:lnTo>
                      <a:pt x="1" y="4391"/>
                    </a:lnTo>
                    <a:cubicBezTo>
                      <a:pt x="1995" y="3589"/>
                      <a:pt x="3589" y="2006"/>
                      <a:pt x="43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3" name="Google Shape;353;p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5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3755400" cy="3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 Light"/>
              <a:buChar char="■"/>
              <a:defRPr sz="14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2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2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355" name="Google Shape;355;p15"/>
          <p:cNvSpPr txBox="1">
            <a:spLocks noGrp="1"/>
          </p:cNvSpPr>
          <p:nvPr>
            <p:ph type="body" idx="2"/>
          </p:nvPr>
        </p:nvSpPr>
        <p:spPr>
          <a:xfrm>
            <a:off x="4571975" y="1152475"/>
            <a:ext cx="3755400" cy="3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 Light"/>
              <a:buChar char="■"/>
              <a:defRPr sz="14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2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2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"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" name="Google Shape;860;p31"/>
          <p:cNvGrpSpPr/>
          <p:nvPr/>
        </p:nvGrpSpPr>
        <p:grpSpPr>
          <a:xfrm>
            <a:off x="163521" y="479846"/>
            <a:ext cx="8997450" cy="5055778"/>
            <a:chOff x="163521" y="479846"/>
            <a:chExt cx="8997450" cy="5055778"/>
          </a:xfrm>
        </p:grpSpPr>
        <p:grpSp>
          <p:nvGrpSpPr>
            <p:cNvPr id="861" name="Google Shape;861;p31"/>
            <p:cNvGrpSpPr/>
            <p:nvPr/>
          </p:nvGrpSpPr>
          <p:grpSpPr>
            <a:xfrm flipH="1">
              <a:off x="8440677" y="479846"/>
              <a:ext cx="720294" cy="507663"/>
              <a:chOff x="713225" y="3372064"/>
              <a:chExt cx="5987479" cy="507663"/>
            </a:xfrm>
          </p:grpSpPr>
          <p:sp>
            <p:nvSpPr>
              <p:cNvPr id="862" name="Google Shape;862;p31"/>
              <p:cNvSpPr/>
              <p:nvPr/>
            </p:nvSpPr>
            <p:spPr>
              <a:xfrm>
                <a:off x="713398" y="3372064"/>
                <a:ext cx="5987306" cy="156377"/>
              </a:xfrm>
              <a:custGeom>
                <a:avLst/>
                <a:gdLst/>
                <a:ahLst/>
                <a:cxnLst/>
                <a:rect l="l" t="t" r="r" b="b"/>
                <a:pathLst>
                  <a:path w="260148" h="43803" extrusionOk="0">
                    <a:moveTo>
                      <a:pt x="0" y="0"/>
                    </a:moveTo>
                    <a:lnTo>
                      <a:pt x="0" y="43803"/>
                    </a:lnTo>
                    <a:lnTo>
                      <a:pt x="260148" y="43803"/>
                    </a:lnTo>
                    <a:lnTo>
                      <a:pt x="2601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863" name="Google Shape;863;p31"/>
              <p:cNvSpPr/>
              <p:nvPr/>
            </p:nvSpPr>
            <p:spPr>
              <a:xfrm>
                <a:off x="713225" y="3723350"/>
                <a:ext cx="3773447" cy="156377"/>
              </a:xfrm>
              <a:custGeom>
                <a:avLst/>
                <a:gdLst/>
                <a:ahLst/>
                <a:cxnLst/>
                <a:rect l="l" t="t" r="r" b="b"/>
                <a:pathLst>
                  <a:path w="260148" h="43803" extrusionOk="0">
                    <a:moveTo>
                      <a:pt x="0" y="0"/>
                    </a:moveTo>
                    <a:lnTo>
                      <a:pt x="0" y="43803"/>
                    </a:lnTo>
                    <a:lnTo>
                      <a:pt x="260148" y="43803"/>
                    </a:lnTo>
                    <a:lnTo>
                      <a:pt x="2601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864" name="Google Shape;864;p31"/>
            <p:cNvSpPr/>
            <p:nvPr/>
          </p:nvSpPr>
          <p:spPr>
            <a:xfrm>
              <a:off x="163521" y="562782"/>
              <a:ext cx="342015" cy="341986"/>
            </a:xfrm>
            <a:custGeom>
              <a:avLst/>
              <a:gdLst/>
              <a:ahLst/>
              <a:cxnLst/>
              <a:rect l="l" t="t" r="r" b="b"/>
              <a:pathLst>
                <a:path w="11990" h="11989" extrusionOk="0">
                  <a:moveTo>
                    <a:pt x="4098" y="0"/>
                  </a:moveTo>
                  <a:lnTo>
                    <a:pt x="4098" y="4108"/>
                  </a:lnTo>
                  <a:lnTo>
                    <a:pt x="1" y="4108"/>
                  </a:lnTo>
                  <a:lnTo>
                    <a:pt x="1" y="7891"/>
                  </a:lnTo>
                  <a:lnTo>
                    <a:pt x="4098" y="7891"/>
                  </a:lnTo>
                  <a:lnTo>
                    <a:pt x="4098" y="11989"/>
                  </a:lnTo>
                  <a:lnTo>
                    <a:pt x="7881" y="11989"/>
                  </a:lnTo>
                  <a:lnTo>
                    <a:pt x="7881" y="7891"/>
                  </a:lnTo>
                  <a:lnTo>
                    <a:pt x="11989" y="7891"/>
                  </a:lnTo>
                  <a:lnTo>
                    <a:pt x="11989" y="4108"/>
                  </a:lnTo>
                  <a:lnTo>
                    <a:pt x="7881" y="4108"/>
                  </a:lnTo>
                  <a:lnTo>
                    <a:pt x="78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865" name="Google Shape;865;p31"/>
            <p:cNvGrpSpPr/>
            <p:nvPr/>
          </p:nvGrpSpPr>
          <p:grpSpPr>
            <a:xfrm rot="10800000">
              <a:off x="3009907" y="4588416"/>
              <a:ext cx="947690" cy="947208"/>
              <a:chOff x="1978804" y="2610311"/>
              <a:chExt cx="448356" cy="448128"/>
            </a:xfrm>
          </p:grpSpPr>
          <p:sp>
            <p:nvSpPr>
              <p:cNvPr id="866" name="Google Shape;866;p31"/>
              <p:cNvSpPr/>
              <p:nvPr/>
            </p:nvSpPr>
            <p:spPr>
              <a:xfrm>
                <a:off x="1994579" y="2625857"/>
                <a:ext cx="125253" cy="125253"/>
              </a:xfrm>
              <a:custGeom>
                <a:avLst/>
                <a:gdLst/>
                <a:ahLst/>
                <a:cxnLst/>
                <a:rect l="l" t="t" r="r" b="b"/>
                <a:pathLst>
                  <a:path w="4391" h="4391" extrusionOk="0">
                    <a:moveTo>
                      <a:pt x="4390" y="0"/>
                    </a:moveTo>
                    <a:lnTo>
                      <a:pt x="4390" y="0"/>
                    </a:lnTo>
                    <a:cubicBezTo>
                      <a:pt x="3393" y="401"/>
                      <a:pt x="2493" y="987"/>
                      <a:pt x="1745" y="1745"/>
                    </a:cubicBezTo>
                    <a:cubicBezTo>
                      <a:pt x="987" y="2504"/>
                      <a:pt x="401" y="3404"/>
                      <a:pt x="0" y="4390"/>
                    </a:cubicBezTo>
                    <a:lnTo>
                      <a:pt x="439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1"/>
              <p:cNvSpPr/>
              <p:nvPr/>
            </p:nvSpPr>
            <p:spPr>
              <a:xfrm>
                <a:off x="1978804" y="2610311"/>
                <a:ext cx="224492" cy="224577"/>
              </a:xfrm>
              <a:custGeom>
                <a:avLst/>
                <a:gdLst/>
                <a:ahLst/>
                <a:cxnLst/>
                <a:rect l="l" t="t" r="r" b="b"/>
                <a:pathLst>
                  <a:path w="7870" h="7873" extrusionOk="0">
                    <a:moveTo>
                      <a:pt x="7702" y="1"/>
                    </a:moveTo>
                    <a:cubicBezTo>
                      <a:pt x="7441" y="1"/>
                      <a:pt x="7175" y="20"/>
                      <a:pt x="6916" y="47"/>
                    </a:cubicBezTo>
                    <a:lnTo>
                      <a:pt x="55" y="6919"/>
                    </a:lnTo>
                    <a:cubicBezTo>
                      <a:pt x="11" y="7233"/>
                      <a:pt x="0" y="7548"/>
                      <a:pt x="0" y="7873"/>
                    </a:cubicBezTo>
                    <a:lnTo>
                      <a:pt x="7870" y="3"/>
                    </a:lnTo>
                    <a:cubicBezTo>
                      <a:pt x="7814" y="1"/>
                      <a:pt x="7758" y="1"/>
                      <a:pt x="77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1"/>
              <p:cNvSpPr/>
              <p:nvPr/>
            </p:nvSpPr>
            <p:spPr>
              <a:xfrm>
                <a:off x="1982199" y="2613477"/>
                <a:ext cx="280486" cy="280772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9843" extrusionOk="0">
                    <a:moveTo>
                      <a:pt x="9095" y="1"/>
                    </a:moveTo>
                    <a:lnTo>
                      <a:pt x="1" y="9106"/>
                    </a:lnTo>
                    <a:cubicBezTo>
                      <a:pt x="44" y="9355"/>
                      <a:pt x="98" y="9594"/>
                      <a:pt x="163" y="9843"/>
                    </a:cubicBezTo>
                    <a:lnTo>
                      <a:pt x="9832" y="163"/>
                    </a:lnTo>
                    <a:cubicBezTo>
                      <a:pt x="9594" y="98"/>
                      <a:pt x="9344" y="44"/>
                      <a:pt x="9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1"/>
              <p:cNvSpPr/>
              <p:nvPr/>
            </p:nvSpPr>
            <p:spPr>
              <a:xfrm>
                <a:off x="1997973" y="2629251"/>
                <a:ext cx="312948" cy="312948"/>
              </a:xfrm>
              <a:custGeom>
                <a:avLst/>
                <a:gdLst/>
                <a:ahLst/>
                <a:cxnLst/>
                <a:rect l="l" t="t" r="r" b="b"/>
                <a:pathLst>
                  <a:path w="10971" h="10971" extrusionOk="0">
                    <a:moveTo>
                      <a:pt x="10363" y="1"/>
                    </a:moveTo>
                    <a:lnTo>
                      <a:pt x="1" y="10374"/>
                    </a:lnTo>
                    <a:cubicBezTo>
                      <a:pt x="87" y="10569"/>
                      <a:pt x="185" y="10775"/>
                      <a:pt x="293" y="10970"/>
                    </a:cubicBezTo>
                    <a:lnTo>
                      <a:pt x="10970" y="293"/>
                    </a:lnTo>
                    <a:cubicBezTo>
                      <a:pt x="10775" y="185"/>
                      <a:pt x="10569" y="87"/>
                      <a:pt x="103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1"/>
              <p:cNvSpPr/>
              <p:nvPr/>
            </p:nvSpPr>
            <p:spPr>
              <a:xfrm>
                <a:off x="2022704" y="2653982"/>
                <a:ext cx="328095" cy="328095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11502" extrusionOk="0">
                    <a:moveTo>
                      <a:pt x="11003" y="1"/>
                    </a:moveTo>
                    <a:lnTo>
                      <a:pt x="1" y="11003"/>
                    </a:lnTo>
                    <a:cubicBezTo>
                      <a:pt x="131" y="11176"/>
                      <a:pt x="261" y="11339"/>
                      <a:pt x="402" y="11501"/>
                    </a:cubicBezTo>
                    <a:lnTo>
                      <a:pt x="11501" y="402"/>
                    </a:lnTo>
                    <a:cubicBezTo>
                      <a:pt x="11339" y="272"/>
                      <a:pt x="11165" y="131"/>
                      <a:pt x="110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1"/>
              <p:cNvSpPr/>
              <p:nvPr/>
            </p:nvSpPr>
            <p:spPr>
              <a:xfrm>
                <a:off x="2055166" y="2686444"/>
                <a:ext cx="328095" cy="328095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11502" extrusionOk="0">
                    <a:moveTo>
                      <a:pt x="11090" y="1"/>
                    </a:moveTo>
                    <a:lnTo>
                      <a:pt x="1" y="11100"/>
                    </a:lnTo>
                    <a:cubicBezTo>
                      <a:pt x="163" y="11231"/>
                      <a:pt x="326" y="11371"/>
                      <a:pt x="499" y="11501"/>
                    </a:cubicBezTo>
                    <a:lnTo>
                      <a:pt x="11501" y="510"/>
                    </a:lnTo>
                    <a:cubicBezTo>
                      <a:pt x="11371" y="337"/>
                      <a:pt x="11231" y="163"/>
                      <a:pt x="110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1"/>
              <p:cNvSpPr/>
              <p:nvPr/>
            </p:nvSpPr>
            <p:spPr>
              <a:xfrm>
                <a:off x="2094759" y="2726350"/>
                <a:ext cx="313233" cy="312919"/>
              </a:xfrm>
              <a:custGeom>
                <a:avLst/>
                <a:gdLst/>
                <a:ahLst/>
                <a:cxnLst/>
                <a:rect l="l" t="t" r="r" b="b"/>
                <a:pathLst>
                  <a:path w="10981" h="10970" extrusionOk="0">
                    <a:moveTo>
                      <a:pt x="10677" y="0"/>
                    </a:moveTo>
                    <a:lnTo>
                      <a:pt x="0" y="10677"/>
                    </a:lnTo>
                    <a:cubicBezTo>
                      <a:pt x="195" y="10785"/>
                      <a:pt x="401" y="10883"/>
                      <a:pt x="607" y="10970"/>
                    </a:cubicBezTo>
                    <a:lnTo>
                      <a:pt x="10981" y="607"/>
                    </a:lnTo>
                    <a:cubicBezTo>
                      <a:pt x="10894" y="401"/>
                      <a:pt x="10786" y="195"/>
                      <a:pt x="10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1"/>
              <p:cNvSpPr/>
              <p:nvPr/>
            </p:nvSpPr>
            <p:spPr>
              <a:xfrm>
                <a:off x="2142994" y="2774586"/>
                <a:ext cx="280772" cy="280458"/>
              </a:xfrm>
              <a:custGeom>
                <a:avLst/>
                <a:gdLst/>
                <a:ahLst/>
                <a:cxnLst/>
                <a:rect l="l" t="t" r="r" b="b"/>
                <a:pathLst>
                  <a:path w="9843" h="9832" extrusionOk="0">
                    <a:moveTo>
                      <a:pt x="9680" y="0"/>
                    </a:moveTo>
                    <a:lnTo>
                      <a:pt x="0" y="9669"/>
                    </a:lnTo>
                    <a:cubicBezTo>
                      <a:pt x="239" y="9734"/>
                      <a:pt x="488" y="9788"/>
                      <a:pt x="737" y="9831"/>
                    </a:cubicBezTo>
                    <a:lnTo>
                      <a:pt x="9842" y="726"/>
                    </a:lnTo>
                    <a:cubicBezTo>
                      <a:pt x="9799" y="488"/>
                      <a:pt x="9745" y="239"/>
                      <a:pt x="9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1"/>
              <p:cNvSpPr/>
              <p:nvPr/>
            </p:nvSpPr>
            <p:spPr>
              <a:xfrm>
                <a:off x="2202669" y="2833947"/>
                <a:ext cx="224492" cy="224492"/>
              </a:xfrm>
              <a:custGeom>
                <a:avLst/>
                <a:gdLst/>
                <a:ahLst/>
                <a:cxnLst/>
                <a:rect l="l" t="t" r="r" b="b"/>
                <a:pathLst>
                  <a:path w="7870" h="7870" extrusionOk="0">
                    <a:moveTo>
                      <a:pt x="7870" y="0"/>
                    </a:moveTo>
                    <a:lnTo>
                      <a:pt x="0" y="7870"/>
                    </a:lnTo>
                    <a:cubicBezTo>
                      <a:pt x="315" y="7870"/>
                      <a:pt x="640" y="7848"/>
                      <a:pt x="954" y="7816"/>
                    </a:cubicBezTo>
                    <a:lnTo>
                      <a:pt x="7815" y="954"/>
                    </a:lnTo>
                    <a:cubicBezTo>
                      <a:pt x="7859" y="640"/>
                      <a:pt x="7870" y="315"/>
                      <a:pt x="78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1"/>
              <p:cNvSpPr/>
              <p:nvPr/>
            </p:nvSpPr>
            <p:spPr>
              <a:xfrm>
                <a:off x="2286133" y="2917411"/>
                <a:ext cx="124968" cy="125253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4391" extrusionOk="0">
                    <a:moveTo>
                      <a:pt x="4380" y="1"/>
                    </a:moveTo>
                    <a:lnTo>
                      <a:pt x="1" y="4391"/>
                    </a:lnTo>
                    <a:cubicBezTo>
                      <a:pt x="1995" y="3589"/>
                      <a:pt x="3589" y="2006"/>
                      <a:pt x="43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1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oogle Shape;877;p32"/>
          <p:cNvGrpSpPr/>
          <p:nvPr/>
        </p:nvGrpSpPr>
        <p:grpSpPr>
          <a:xfrm>
            <a:off x="-314940" y="-337140"/>
            <a:ext cx="9477406" cy="5516012"/>
            <a:chOff x="-314940" y="-337140"/>
            <a:chExt cx="9477406" cy="5516012"/>
          </a:xfrm>
        </p:grpSpPr>
        <p:grpSp>
          <p:nvGrpSpPr>
            <p:cNvPr id="878" name="Google Shape;878;p32"/>
            <p:cNvGrpSpPr/>
            <p:nvPr/>
          </p:nvGrpSpPr>
          <p:grpSpPr>
            <a:xfrm>
              <a:off x="7612420" y="3672159"/>
              <a:ext cx="1215970" cy="1247228"/>
              <a:chOff x="7612420" y="3672159"/>
              <a:chExt cx="1215970" cy="1247228"/>
            </a:xfrm>
          </p:grpSpPr>
          <p:sp>
            <p:nvSpPr>
              <p:cNvPr id="879" name="Google Shape;879;p32"/>
              <p:cNvSpPr/>
              <p:nvPr/>
            </p:nvSpPr>
            <p:spPr>
              <a:xfrm>
                <a:off x="8019658" y="4108378"/>
                <a:ext cx="808732" cy="811008"/>
              </a:xfrm>
              <a:custGeom>
                <a:avLst/>
                <a:gdLst/>
                <a:ahLst/>
                <a:cxnLst/>
                <a:rect l="l" t="t" r="r" b="b"/>
                <a:pathLst>
                  <a:path w="19187" h="19241" extrusionOk="0">
                    <a:moveTo>
                      <a:pt x="1" y="1"/>
                    </a:moveTo>
                    <a:lnTo>
                      <a:pt x="1" y="19241"/>
                    </a:lnTo>
                    <a:lnTo>
                      <a:pt x="19186" y="19241"/>
                    </a:lnTo>
                    <a:lnTo>
                      <a:pt x="191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0" name="Google Shape;880;p32"/>
              <p:cNvGrpSpPr/>
              <p:nvPr/>
            </p:nvGrpSpPr>
            <p:grpSpPr>
              <a:xfrm>
                <a:off x="7612420" y="3672159"/>
                <a:ext cx="1055049" cy="1049232"/>
                <a:chOff x="7802183" y="2347253"/>
                <a:chExt cx="713981" cy="710044"/>
              </a:xfrm>
            </p:grpSpPr>
            <p:sp>
              <p:nvSpPr>
                <p:cNvPr id="881" name="Google Shape;881;p32"/>
                <p:cNvSpPr/>
                <p:nvPr/>
              </p:nvSpPr>
              <p:spPr>
                <a:xfrm>
                  <a:off x="8144797" y="3032138"/>
                  <a:ext cx="29067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82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71" y="748"/>
                      </a:cubicBezTo>
                      <a:cubicBezTo>
                        <a:pt x="363" y="840"/>
                        <a:pt x="475" y="882"/>
                        <a:pt x="584" y="882"/>
                      </a:cubicBezTo>
                      <a:cubicBezTo>
                        <a:pt x="808" y="882"/>
                        <a:pt x="1019" y="707"/>
                        <a:pt x="1019" y="445"/>
                      </a:cubicBezTo>
                      <a:cubicBezTo>
                        <a:pt x="1019" y="195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32"/>
                <p:cNvSpPr/>
                <p:nvPr/>
              </p:nvSpPr>
              <p:spPr>
                <a:xfrm>
                  <a:off x="8230115" y="3032138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0"/>
                      </a:moveTo>
                      <a:cubicBezTo>
                        <a:pt x="196" y="0"/>
                        <a:pt x="1" y="477"/>
                        <a:pt x="283" y="748"/>
                      </a:cubicBezTo>
                      <a:cubicBezTo>
                        <a:pt x="371" y="840"/>
                        <a:pt x="482" y="882"/>
                        <a:pt x="591" y="882"/>
                      </a:cubicBezTo>
                      <a:cubicBezTo>
                        <a:pt x="815" y="882"/>
                        <a:pt x="1031" y="707"/>
                        <a:pt x="1031" y="445"/>
                      </a:cubicBezTo>
                      <a:cubicBezTo>
                        <a:pt x="1031" y="195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32"/>
                <p:cNvSpPr/>
                <p:nvPr/>
              </p:nvSpPr>
              <p:spPr>
                <a:xfrm>
                  <a:off x="8315776" y="3032138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86" y="0"/>
                      </a:moveTo>
                      <a:cubicBezTo>
                        <a:pt x="195" y="0"/>
                        <a:pt x="0" y="477"/>
                        <a:pt x="282" y="748"/>
                      </a:cubicBezTo>
                      <a:cubicBezTo>
                        <a:pt x="371" y="840"/>
                        <a:pt x="481" y="882"/>
                        <a:pt x="590" y="882"/>
                      </a:cubicBezTo>
                      <a:cubicBezTo>
                        <a:pt x="814" y="882"/>
                        <a:pt x="1030" y="707"/>
                        <a:pt x="1030" y="445"/>
                      </a:cubicBezTo>
                      <a:cubicBezTo>
                        <a:pt x="1030" y="195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32"/>
                <p:cNvSpPr/>
                <p:nvPr/>
              </p:nvSpPr>
              <p:spPr>
                <a:xfrm>
                  <a:off x="8401123" y="3032138"/>
                  <a:ext cx="29381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2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82" y="748"/>
                      </a:cubicBezTo>
                      <a:cubicBezTo>
                        <a:pt x="370" y="840"/>
                        <a:pt x="481" y="882"/>
                        <a:pt x="590" y="882"/>
                      </a:cubicBezTo>
                      <a:cubicBezTo>
                        <a:pt x="814" y="882"/>
                        <a:pt x="1030" y="707"/>
                        <a:pt x="1030" y="445"/>
                      </a:cubicBezTo>
                      <a:cubicBezTo>
                        <a:pt x="1030" y="195"/>
                        <a:pt x="835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32"/>
                <p:cNvSpPr/>
                <p:nvPr/>
              </p:nvSpPr>
              <p:spPr>
                <a:xfrm>
                  <a:off x="8486755" y="3032138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0"/>
                      </a:moveTo>
                      <a:cubicBezTo>
                        <a:pt x="207" y="0"/>
                        <a:pt x="1" y="477"/>
                        <a:pt x="282" y="748"/>
                      </a:cubicBezTo>
                      <a:cubicBezTo>
                        <a:pt x="375" y="840"/>
                        <a:pt x="486" y="882"/>
                        <a:pt x="595" y="882"/>
                      </a:cubicBezTo>
                      <a:cubicBezTo>
                        <a:pt x="819" y="882"/>
                        <a:pt x="1030" y="707"/>
                        <a:pt x="1030" y="445"/>
                      </a:cubicBezTo>
                      <a:cubicBezTo>
                        <a:pt x="1030" y="195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32"/>
                <p:cNvSpPr/>
                <p:nvPr/>
              </p:nvSpPr>
              <p:spPr>
                <a:xfrm>
                  <a:off x="8144883" y="2946792"/>
                  <a:ext cx="289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875" extrusionOk="0">
                      <a:moveTo>
                        <a:pt x="569" y="0"/>
                      </a:moveTo>
                      <a:cubicBezTo>
                        <a:pt x="188" y="0"/>
                        <a:pt x="0" y="470"/>
                        <a:pt x="268" y="749"/>
                      </a:cubicBezTo>
                      <a:cubicBezTo>
                        <a:pt x="358" y="835"/>
                        <a:pt x="468" y="874"/>
                        <a:pt x="575" y="874"/>
                      </a:cubicBezTo>
                      <a:cubicBezTo>
                        <a:pt x="801" y="874"/>
                        <a:pt x="1016" y="699"/>
                        <a:pt x="1016" y="434"/>
                      </a:cubicBezTo>
                      <a:cubicBezTo>
                        <a:pt x="1016" y="196"/>
                        <a:pt x="821" y="1"/>
                        <a:pt x="582" y="1"/>
                      </a:cubicBezTo>
                      <a:cubicBezTo>
                        <a:pt x="578" y="1"/>
                        <a:pt x="574" y="0"/>
                        <a:pt x="5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32"/>
                <p:cNvSpPr/>
                <p:nvPr/>
              </p:nvSpPr>
              <p:spPr>
                <a:xfrm>
                  <a:off x="8230115" y="2946792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1"/>
                      </a:moveTo>
                      <a:cubicBezTo>
                        <a:pt x="196" y="1"/>
                        <a:pt x="1" y="467"/>
                        <a:pt x="283" y="749"/>
                      </a:cubicBezTo>
                      <a:cubicBezTo>
                        <a:pt x="370" y="835"/>
                        <a:pt x="478" y="874"/>
                        <a:pt x="584" y="874"/>
                      </a:cubicBezTo>
                      <a:cubicBezTo>
                        <a:pt x="810" y="874"/>
                        <a:pt x="1031" y="699"/>
                        <a:pt x="1031" y="434"/>
                      </a:cubicBezTo>
                      <a:cubicBezTo>
                        <a:pt x="1031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32"/>
                <p:cNvSpPr/>
                <p:nvPr/>
              </p:nvSpPr>
              <p:spPr>
                <a:xfrm>
                  <a:off x="8315776" y="2946792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86" y="1"/>
                      </a:moveTo>
                      <a:cubicBezTo>
                        <a:pt x="195" y="1"/>
                        <a:pt x="0" y="467"/>
                        <a:pt x="282" y="749"/>
                      </a:cubicBezTo>
                      <a:cubicBezTo>
                        <a:pt x="369" y="835"/>
                        <a:pt x="477" y="874"/>
                        <a:pt x="584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35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32"/>
                <p:cNvSpPr/>
                <p:nvPr/>
              </p:nvSpPr>
              <p:spPr>
                <a:xfrm>
                  <a:off x="8401123" y="2946792"/>
                  <a:ext cx="293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5" extrusionOk="0">
                      <a:moveTo>
                        <a:pt x="585" y="1"/>
                      </a:moveTo>
                      <a:cubicBezTo>
                        <a:pt x="195" y="1"/>
                        <a:pt x="0" y="467"/>
                        <a:pt x="282" y="749"/>
                      </a:cubicBezTo>
                      <a:cubicBezTo>
                        <a:pt x="369" y="835"/>
                        <a:pt x="477" y="874"/>
                        <a:pt x="583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35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32"/>
                <p:cNvSpPr/>
                <p:nvPr/>
              </p:nvSpPr>
              <p:spPr>
                <a:xfrm>
                  <a:off x="8486755" y="2946792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1"/>
                      </a:moveTo>
                      <a:cubicBezTo>
                        <a:pt x="207" y="1"/>
                        <a:pt x="1" y="467"/>
                        <a:pt x="282" y="749"/>
                      </a:cubicBezTo>
                      <a:cubicBezTo>
                        <a:pt x="373" y="835"/>
                        <a:pt x="482" y="874"/>
                        <a:pt x="589" y="874"/>
                      </a:cubicBezTo>
                      <a:cubicBezTo>
                        <a:pt x="815" y="874"/>
                        <a:pt x="1030" y="699"/>
                        <a:pt x="1030" y="434"/>
                      </a:cubicBezTo>
                      <a:cubicBezTo>
                        <a:pt x="1030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32"/>
                <p:cNvSpPr/>
                <p:nvPr/>
              </p:nvSpPr>
              <p:spPr>
                <a:xfrm>
                  <a:off x="8144797" y="2860846"/>
                  <a:ext cx="29067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85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71" y="759"/>
                      </a:cubicBezTo>
                      <a:cubicBezTo>
                        <a:pt x="361" y="846"/>
                        <a:pt x="471" y="885"/>
                        <a:pt x="578" y="885"/>
                      </a:cubicBezTo>
                      <a:cubicBezTo>
                        <a:pt x="804" y="885"/>
                        <a:pt x="1019" y="710"/>
                        <a:pt x="1019" y="445"/>
                      </a:cubicBezTo>
                      <a:cubicBezTo>
                        <a:pt x="1019" y="206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32"/>
                <p:cNvSpPr/>
                <p:nvPr/>
              </p:nvSpPr>
              <p:spPr>
                <a:xfrm>
                  <a:off x="8230115" y="2860846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97" y="0"/>
                      </a:moveTo>
                      <a:cubicBezTo>
                        <a:pt x="196" y="0"/>
                        <a:pt x="1" y="477"/>
                        <a:pt x="283" y="759"/>
                      </a:cubicBezTo>
                      <a:cubicBezTo>
                        <a:pt x="370" y="846"/>
                        <a:pt x="478" y="885"/>
                        <a:pt x="584" y="885"/>
                      </a:cubicBezTo>
                      <a:cubicBezTo>
                        <a:pt x="810" y="885"/>
                        <a:pt x="1031" y="710"/>
                        <a:pt x="1031" y="445"/>
                      </a:cubicBezTo>
                      <a:cubicBezTo>
                        <a:pt x="1031" y="206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32"/>
                <p:cNvSpPr/>
                <p:nvPr/>
              </p:nvSpPr>
              <p:spPr>
                <a:xfrm>
                  <a:off x="8315776" y="2860846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86" y="0"/>
                      </a:moveTo>
                      <a:cubicBezTo>
                        <a:pt x="195" y="0"/>
                        <a:pt x="0" y="477"/>
                        <a:pt x="282" y="759"/>
                      </a:cubicBezTo>
                      <a:cubicBezTo>
                        <a:pt x="369" y="846"/>
                        <a:pt x="477" y="885"/>
                        <a:pt x="584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32"/>
                <p:cNvSpPr/>
                <p:nvPr/>
              </p:nvSpPr>
              <p:spPr>
                <a:xfrm>
                  <a:off x="8401123" y="2860846"/>
                  <a:ext cx="29381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5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82" y="759"/>
                      </a:cubicBezTo>
                      <a:cubicBezTo>
                        <a:pt x="369" y="846"/>
                        <a:pt x="477" y="885"/>
                        <a:pt x="583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32"/>
                <p:cNvSpPr/>
                <p:nvPr/>
              </p:nvSpPr>
              <p:spPr>
                <a:xfrm>
                  <a:off x="8486755" y="2860846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97" y="0"/>
                      </a:moveTo>
                      <a:cubicBezTo>
                        <a:pt x="207" y="0"/>
                        <a:pt x="1" y="477"/>
                        <a:pt x="282" y="759"/>
                      </a:cubicBezTo>
                      <a:cubicBezTo>
                        <a:pt x="373" y="846"/>
                        <a:pt x="482" y="885"/>
                        <a:pt x="589" y="885"/>
                      </a:cubicBezTo>
                      <a:cubicBezTo>
                        <a:pt x="815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32"/>
                <p:cNvSpPr/>
                <p:nvPr/>
              </p:nvSpPr>
              <p:spPr>
                <a:xfrm>
                  <a:off x="8144797" y="2775185"/>
                  <a:ext cx="29067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86" extrusionOk="0">
                      <a:moveTo>
                        <a:pt x="585" y="1"/>
                      </a:moveTo>
                      <a:cubicBezTo>
                        <a:pt x="195" y="1"/>
                        <a:pt x="0" y="478"/>
                        <a:pt x="271" y="760"/>
                      </a:cubicBezTo>
                      <a:cubicBezTo>
                        <a:pt x="361" y="846"/>
                        <a:pt x="471" y="885"/>
                        <a:pt x="578" y="885"/>
                      </a:cubicBezTo>
                      <a:cubicBezTo>
                        <a:pt x="804" y="885"/>
                        <a:pt x="1019" y="710"/>
                        <a:pt x="1019" y="445"/>
                      </a:cubicBezTo>
                      <a:cubicBezTo>
                        <a:pt x="1019" y="207"/>
                        <a:pt x="824" y="12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32"/>
                <p:cNvSpPr/>
                <p:nvPr/>
              </p:nvSpPr>
              <p:spPr>
                <a:xfrm>
                  <a:off x="8230115" y="2775185"/>
                  <a:ext cx="29409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6" extrusionOk="0">
                      <a:moveTo>
                        <a:pt x="597" y="1"/>
                      </a:moveTo>
                      <a:cubicBezTo>
                        <a:pt x="196" y="1"/>
                        <a:pt x="1" y="478"/>
                        <a:pt x="283" y="760"/>
                      </a:cubicBezTo>
                      <a:cubicBezTo>
                        <a:pt x="370" y="846"/>
                        <a:pt x="478" y="885"/>
                        <a:pt x="584" y="885"/>
                      </a:cubicBezTo>
                      <a:cubicBezTo>
                        <a:pt x="810" y="885"/>
                        <a:pt x="1031" y="710"/>
                        <a:pt x="1031" y="445"/>
                      </a:cubicBezTo>
                      <a:cubicBezTo>
                        <a:pt x="1031" y="207"/>
                        <a:pt x="835" y="12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32"/>
                <p:cNvSpPr/>
                <p:nvPr/>
              </p:nvSpPr>
              <p:spPr>
                <a:xfrm>
                  <a:off x="8315776" y="2775185"/>
                  <a:ext cx="29409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6" extrusionOk="0">
                      <a:moveTo>
                        <a:pt x="586" y="1"/>
                      </a:moveTo>
                      <a:cubicBezTo>
                        <a:pt x="195" y="12"/>
                        <a:pt x="0" y="478"/>
                        <a:pt x="282" y="760"/>
                      </a:cubicBezTo>
                      <a:cubicBezTo>
                        <a:pt x="369" y="846"/>
                        <a:pt x="477" y="885"/>
                        <a:pt x="584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7"/>
                        <a:pt x="835" y="12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32"/>
                <p:cNvSpPr/>
                <p:nvPr/>
              </p:nvSpPr>
              <p:spPr>
                <a:xfrm>
                  <a:off x="8401123" y="2775185"/>
                  <a:ext cx="29381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6" extrusionOk="0">
                      <a:moveTo>
                        <a:pt x="585" y="1"/>
                      </a:moveTo>
                      <a:cubicBezTo>
                        <a:pt x="195" y="1"/>
                        <a:pt x="0" y="478"/>
                        <a:pt x="282" y="760"/>
                      </a:cubicBezTo>
                      <a:cubicBezTo>
                        <a:pt x="369" y="846"/>
                        <a:pt x="477" y="885"/>
                        <a:pt x="583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7"/>
                        <a:pt x="835" y="12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32"/>
                <p:cNvSpPr/>
                <p:nvPr/>
              </p:nvSpPr>
              <p:spPr>
                <a:xfrm>
                  <a:off x="8486755" y="2775185"/>
                  <a:ext cx="29409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6" extrusionOk="0">
                      <a:moveTo>
                        <a:pt x="597" y="1"/>
                      </a:moveTo>
                      <a:cubicBezTo>
                        <a:pt x="207" y="1"/>
                        <a:pt x="1" y="478"/>
                        <a:pt x="282" y="760"/>
                      </a:cubicBezTo>
                      <a:cubicBezTo>
                        <a:pt x="373" y="846"/>
                        <a:pt x="482" y="885"/>
                        <a:pt x="589" y="885"/>
                      </a:cubicBezTo>
                      <a:cubicBezTo>
                        <a:pt x="815" y="885"/>
                        <a:pt x="1030" y="710"/>
                        <a:pt x="1030" y="445"/>
                      </a:cubicBezTo>
                      <a:cubicBezTo>
                        <a:pt x="1030" y="207"/>
                        <a:pt x="835" y="12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32"/>
                <p:cNvSpPr/>
                <p:nvPr/>
              </p:nvSpPr>
              <p:spPr>
                <a:xfrm>
                  <a:off x="8144797" y="2689867"/>
                  <a:ext cx="29067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74" extrusionOk="0">
                      <a:moveTo>
                        <a:pt x="585" y="0"/>
                      </a:moveTo>
                      <a:cubicBezTo>
                        <a:pt x="195" y="0"/>
                        <a:pt x="0" y="466"/>
                        <a:pt x="271" y="748"/>
                      </a:cubicBezTo>
                      <a:cubicBezTo>
                        <a:pt x="361" y="835"/>
                        <a:pt x="471" y="874"/>
                        <a:pt x="578" y="874"/>
                      </a:cubicBezTo>
                      <a:cubicBezTo>
                        <a:pt x="804" y="874"/>
                        <a:pt x="1019" y="699"/>
                        <a:pt x="1019" y="434"/>
                      </a:cubicBezTo>
                      <a:cubicBezTo>
                        <a:pt x="1019" y="195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32"/>
                <p:cNvSpPr/>
                <p:nvPr/>
              </p:nvSpPr>
              <p:spPr>
                <a:xfrm>
                  <a:off x="8230115" y="2689867"/>
                  <a:ext cx="29409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4" extrusionOk="0">
                      <a:moveTo>
                        <a:pt x="597" y="0"/>
                      </a:moveTo>
                      <a:cubicBezTo>
                        <a:pt x="196" y="0"/>
                        <a:pt x="1" y="466"/>
                        <a:pt x="283" y="748"/>
                      </a:cubicBezTo>
                      <a:cubicBezTo>
                        <a:pt x="370" y="835"/>
                        <a:pt x="478" y="874"/>
                        <a:pt x="584" y="874"/>
                      </a:cubicBezTo>
                      <a:cubicBezTo>
                        <a:pt x="810" y="874"/>
                        <a:pt x="1031" y="699"/>
                        <a:pt x="1031" y="434"/>
                      </a:cubicBezTo>
                      <a:cubicBezTo>
                        <a:pt x="1031" y="195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32"/>
                <p:cNvSpPr/>
                <p:nvPr/>
              </p:nvSpPr>
              <p:spPr>
                <a:xfrm>
                  <a:off x="8315776" y="2689867"/>
                  <a:ext cx="29409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4" extrusionOk="0">
                      <a:moveTo>
                        <a:pt x="586" y="0"/>
                      </a:moveTo>
                      <a:cubicBezTo>
                        <a:pt x="195" y="0"/>
                        <a:pt x="0" y="466"/>
                        <a:pt x="282" y="748"/>
                      </a:cubicBezTo>
                      <a:cubicBezTo>
                        <a:pt x="369" y="835"/>
                        <a:pt x="477" y="874"/>
                        <a:pt x="584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5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32"/>
                <p:cNvSpPr/>
                <p:nvPr/>
              </p:nvSpPr>
              <p:spPr>
                <a:xfrm>
                  <a:off x="8401123" y="2689867"/>
                  <a:ext cx="29381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4" extrusionOk="0">
                      <a:moveTo>
                        <a:pt x="585" y="0"/>
                      </a:moveTo>
                      <a:cubicBezTo>
                        <a:pt x="195" y="0"/>
                        <a:pt x="0" y="466"/>
                        <a:pt x="282" y="748"/>
                      </a:cubicBezTo>
                      <a:cubicBezTo>
                        <a:pt x="369" y="835"/>
                        <a:pt x="477" y="874"/>
                        <a:pt x="583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5"/>
                        <a:pt x="835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32"/>
                <p:cNvSpPr/>
                <p:nvPr/>
              </p:nvSpPr>
              <p:spPr>
                <a:xfrm>
                  <a:off x="8486755" y="2689867"/>
                  <a:ext cx="29409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4" extrusionOk="0">
                      <a:moveTo>
                        <a:pt x="597" y="0"/>
                      </a:moveTo>
                      <a:cubicBezTo>
                        <a:pt x="207" y="0"/>
                        <a:pt x="1" y="466"/>
                        <a:pt x="282" y="748"/>
                      </a:cubicBezTo>
                      <a:cubicBezTo>
                        <a:pt x="373" y="835"/>
                        <a:pt x="482" y="874"/>
                        <a:pt x="589" y="874"/>
                      </a:cubicBezTo>
                      <a:cubicBezTo>
                        <a:pt x="815" y="874"/>
                        <a:pt x="1030" y="699"/>
                        <a:pt x="1030" y="434"/>
                      </a:cubicBezTo>
                      <a:cubicBezTo>
                        <a:pt x="1030" y="195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32"/>
                <p:cNvSpPr/>
                <p:nvPr/>
              </p:nvSpPr>
              <p:spPr>
                <a:xfrm>
                  <a:off x="8144483" y="2603893"/>
                  <a:ext cx="29381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2" extrusionOk="0">
                      <a:moveTo>
                        <a:pt x="596" y="1"/>
                      </a:moveTo>
                      <a:cubicBezTo>
                        <a:pt x="195" y="1"/>
                        <a:pt x="0" y="478"/>
                        <a:pt x="282" y="749"/>
                      </a:cubicBezTo>
                      <a:cubicBezTo>
                        <a:pt x="374" y="841"/>
                        <a:pt x="486" y="882"/>
                        <a:pt x="595" y="882"/>
                      </a:cubicBezTo>
                      <a:cubicBezTo>
                        <a:pt x="819" y="882"/>
                        <a:pt x="1030" y="708"/>
                        <a:pt x="1030" y="445"/>
                      </a:cubicBezTo>
                      <a:cubicBezTo>
                        <a:pt x="1030" y="196"/>
                        <a:pt x="835" y="1"/>
                        <a:pt x="5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32"/>
                <p:cNvSpPr/>
                <p:nvPr/>
              </p:nvSpPr>
              <p:spPr>
                <a:xfrm>
                  <a:off x="8230115" y="2603893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1"/>
                      </a:moveTo>
                      <a:cubicBezTo>
                        <a:pt x="196" y="1"/>
                        <a:pt x="1" y="478"/>
                        <a:pt x="283" y="749"/>
                      </a:cubicBezTo>
                      <a:cubicBezTo>
                        <a:pt x="371" y="841"/>
                        <a:pt x="482" y="882"/>
                        <a:pt x="591" y="882"/>
                      </a:cubicBezTo>
                      <a:cubicBezTo>
                        <a:pt x="815" y="882"/>
                        <a:pt x="1031" y="708"/>
                        <a:pt x="1031" y="445"/>
                      </a:cubicBezTo>
                      <a:cubicBezTo>
                        <a:pt x="1031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32"/>
                <p:cNvSpPr/>
                <p:nvPr/>
              </p:nvSpPr>
              <p:spPr>
                <a:xfrm>
                  <a:off x="8315776" y="2603893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86" y="1"/>
                      </a:moveTo>
                      <a:cubicBezTo>
                        <a:pt x="195" y="1"/>
                        <a:pt x="0" y="478"/>
                        <a:pt x="271" y="749"/>
                      </a:cubicBezTo>
                      <a:cubicBezTo>
                        <a:pt x="363" y="841"/>
                        <a:pt x="477" y="882"/>
                        <a:pt x="587" y="882"/>
                      </a:cubicBezTo>
                      <a:cubicBezTo>
                        <a:pt x="814" y="882"/>
                        <a:pt x="1030" y="708"/>
                        <a:pt x="1030" y="445"/>
                      </a:cubicBezTo>
                      <a:cubicBezTo>
                        <a:pt x="1030" y="196"/>
                        <a:pt x="835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32"/>
                <p:cNvSpPr/>
                <p:nvPr/>
              </p:nvSpPr>
              <p:spPr>
                <a:xfrm>
                  <a:off x="8401123" y="2603893"/>
                  <a:ext cx="29381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2" extrusionOk="0">
                      <a:moveTo>
                        <a:pt x="585" y="1"/>
                      </a:moveTo>
                      <a:cubicBezTo>
                        <a:pt x="195" y="1"/>
                        <a:pt x="0" y="478"/>
                        <a:pt x="282" y="749"/>
                      </a:cubicBezTo>
                      <a:cubicBezTo>
                        <a:pt x="370" y="841"/>
                        <a:pt x="481" y="882"/>
                        <a:pt x="590" y="882"/>
                      </a:cubicBezTo>
                      <a:cubicBezTo>
                        <a:pt x="814" y="882"/>
                        <a:pt x="1030" y="708"/>
                        <a:pt x="1030" y="445"/>
                      </a:cubicBezTo>
                      <a:cubicBezTo>
                        <a:pt x="1030" y="196"/>
                        <a:pt x="835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32"/>
                <p:cNvSpPr/>
                <p:nvPr/>
              </p:nvSpPr>
              <p:spPr>
                <a:xfrm>
                  <a:off x="8486755" y="2603893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1"/>
                      </a:moveTo>
                      <a:cubicBezTo>
                        <a:pt x="196" y="1"/>
                        <a:pt x="1" y="478"/>
                        <a:pt x="282" y="749"/>
                      </a:cubicBezTo>
                      <a:cubicBezTo>
                        <a:pt x="371" y="841"/>
                        <a:pt x="482" y="882"/>
                        <a:pt x="590" y="882"/>
                      </a:cubicBezTo>
                      <a:cubicBezTo>
                        <a:pt x="814" y="882"/>
                        <a:pt x="1030" y="708"/>
                        <a:pt x="1030" y="445"/>
                      </a:cubicBezTo>
                      <a:cubicBezTo>
                        <a:pt x="1030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32"/>
                <p:cNvSpPr/>
                <p:nvPr/>
              </p:nvSpPr>
              <p:spPr>
                <a:xfrm>
                  <a:off x="8144797" y="2518261"/>
                  <a:ext cx="29067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85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71" y="759"/>
                      </a:cubicBezTo>
                      <a:cubicBezTo>
                        <a:pt x="361" y="846"/>
                        <a:pt x="471" y="885"/>
                        <a:pt x="578" y="885"/>
                      </a:cubicBezTo>
                      <a:cubicBezTo>
                        <a:pt x="804" y="885"/>
                        <a:pt x="1019" y="710"/>
                        <a:pt x="1019" y="445"/>
                      </a:cubicBezTo>
                      <a:cubicBezTo>
                        <a:pt x="1019" y="206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32"/>
                <p:cNvSpPr/>
                <p:nvPr/>
              </p:nvSpPr>
              <p:spPr>
                <a:xfrm>
                  <a:off x="8230115" y="2518261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97" y="0"/>
                      </a:moveTo>
                      <a:cubicBezTo>
                        <a:pt x="196" y="0"/>
                        <a:pt x="1" y="477"/>
                        <a:pt x="283" y="759"/>
                      </a:cubicBezTo>
                      <a:cubicBezTo>
                        <a:pt x="370" y="846"/>
                        <a:pt x="478" y="885"/>
                        <a:pt x="584" y="885"/>
                      </a:cubicBezTo>
                      <a:cubicBezTo>
                        <a:pt x="810" y="885"/>
                        <a:pt x="1031" y="710"/>
                        <a:pt x="1031" y="445"/>
                      </a:cubicBezTo>
                      <a:cubicBezTo>
                        <a:pt x="1031" y="206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32"/>
                <p:cNvSpPr/>
                <p:nvPr/>
              </p:nvSpPr>
              <p:spPr>
                <a:xfrm>
                  <a:off x="8315776" y="2518261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86" y="0"/>
                      </a:moveTo>
                      <a:cubicBezTo>
                        <a:pt x="195" y="0"/>
                        <a:pt x="0" y="477"/>
                        <a:pt x="282" y="759"/>
                      </a:cubicBezTo>
                      <a:cubicBezTo>
                        <a:pt x="369" y="846"/>
                        <a:pt x="477" y="885"/>
                        <a:pt x="584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32"/>
                <p:cNvSpPr/>
                <p:nvPr/>
              </p:nvSpPr>
              <p:spPr>
                <a:xfrm>
                  <a:off x="8401123" y="2518261"/>
                  <a:ext cx="29381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5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82" y="759"/>
                      </a:cubicBezTo>
                      <a:cubicBezTo>
                        <a:pt x="369" y="846"/>
                        <a:pt x="477" y="885"/>
                        <a:pt x="583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32"/>
                <p:cNvSpPr/>
                <p:nvPr/>
              </p:nvSpPr>
              <p:spPr>
                <a:xfrm>
                  <a:off x="8486755" y="2518261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97" y="0"/>
                      </a:moveTo>
                      <a:cubicBezTo>
                        <a:pt x="207" y="0"/>
                        <a:pt x="1" y="477"/>
                        <a:pt x="282" y="759"/>
                      </a:cubicBezTo>
                      <a:cubicBezTo>
                        <a:pt x="373" y="846"/>
                        <a:pt x="482" y="885"/>
                        <a:pt x="589" y="885"/>
                      </a:cubicBezTo>
                      <a:cubicBezTo>
                        <a:pt x="815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32"/>
                <p:cNvSpPr/>
                <p:nvPr/>
              </p:nvSpPr>
              <p:spPr>
                <a:xfrm>
                  <a:off x="8144797" y="2432914"/>
                  <a:ext cx="29067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75" extrusionOk="0">
                      <a:moveTo>
                        <a:pt x="585" y="0"/>
                      </a:moveTo>
                      <a:cubicBezTo>
                        <a:pt x="195" y="0"/>
                        <a:pt x="0" y="467"/>
                        <a:pt x="271" y="748"/>
                      </a:cubicBezTo>
                      <a:cubicBezTo>
                        <a:pt x="361" y="835"/>
                        <a:pt x="471" y="874"/>
                        <a:pt x="578" y="874"/>
                      </a:cubicBezTo>
                      <a:cubicBezTo>
                        <a:pt x="804" y="874"/>
                        <a:pt x="1019" y="699"/>
                        <a:pt x="1019" y="434"/>
                      </a:cubicBezTo>
                      <a:cubicBezTo>
                        <a:pt x="1019" y="196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32"/>
                <p:cNvSpPr/>
                <p:nvPr/>
              </p:nvSpPr>
              <p:spPr>
                <a:xfrm>
                  <a:off x="8230115" y="2432914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0"/>
                      </a:moveTo>
                      <a:cubicBezTo>
                        <a:pt x="196" y="0"/>
                        <a:pt x="1" y="467"/>
                        <a:pt x="283" y="748"/>
                      </a:cubicBezTo>
                      <a:cubicBezTo>
                        <a:pt x="370" y="835"/>
                        <a:pt x="478" y="874"/>
                        <a:pt x="584" y="874"/>
                      </a:cubicBezTo>
                      <a:cubicBezTo>
                        <a:pt x="810" y="874"/>
                        <a:pt x="1031" y="699"/>
                        <a:pt x="1031" y="434"/>
                      </a:cubicBezTo>
                      <a:cubicBezTo>
                        <a:pt x="1031" y="196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32"/>
                <p:cNvSpPr/>
                <p:nvPr/>
              </p:nvSpPr>
              <p:spPr>
                <a:xfrm>
                  <a:off x="8315776" y="2432914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86" y="0"/>
                      </a:moveTo>
                      <a:cubicBezTo>
                        <a:pt x="195" y="0"/>
                        <a:pt x="0" y="467"/>
                        <a:pt x="282" y="748"/>
                      </a:cubicBezTo>
                      <a:cubicBezTo>
                        <a:pt x="369" y="835"/>
                        <a:pt x="477" y="874"/>
                        <a:pt x="584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32"/>
                <p:cNvSpPr/>
                <p:nvPr/>
              </p:nvSpPr>
              <p:spPr>
                <a:xfrm>
                  <a:off x="8401123" y="2432914"/>
                  <a:ext cx="293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5" extrusionOk="0">
                      <a:moveTo>
                        <a:pt x="585" y="0"/>
                      </a:moveTo>
                      <a:cubicBezTo>
                        <a:pt x="195" y="0"/>
                        <a:pt x="0" y="467"/>
                        <a:pt x="282" y="748"/>
                      </a:cubicBezTo>
                      <a:cubicBezTo>
                        <a:pt x="369" y="835"/>
                        <a:pt x="477" y="874"/>
                        <a:pt x="583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35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32"/>
                <p:cNvSpPr/>
                <p:nvPr/>
              </p:nvSpPr>
              <p:spPr>
                <a:xfrm>
                  <a:off x="8486755" y="2432914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0"/>
                      </a:moveTo>
                      <a:cubicBezTo>
                        <a:pt x="207" y="0"/>
                        <a:pt x="1" y="467"/>
                        <a:pt x="282" y="748"/>
                      </a:cubicBezTo>
                      <a:cubicBezTo>
                        <a:pt x="373" y="835"/>
                        <a:pt x="482" y="874"/>
                        <a:pt x="589" y="874"/>
                      </a:cubicBezTo>
                      <a:cubicBezTo>
                        <a:pt x="815" y="874"/>
                        <a:pt x="1030" y="699"/>
                        <a:pt x="1030" y="434"/>
                      </a:cubicBezTo>
                      <a:cubicBezTo>
                        <a:pt x="1030" y="196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32"/>
                <p:cNvSpPr/>
                <p:nvPr/>
              </p:nvSpPr>
              <p:spPr>
                <a:xfrm>
                  <a:off x="8144797" y="2347253"/>
                  <a:ext cx="29067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75" extrusionOk="0">
                      <a:moveTo>
                        <a:pt x="585" y="1"/>
                      </a:moveTo>
                      <a:cubicBezTo>
                        <a:pt x="195" y="1"/>
                        <a:pt x="0" y="467"/>
                        <a:pt x="271" y="749"/>
                      </a:cubicBezTo>
                      <a:cubicBezTo>
                        <a:pt x="361" y="836"/>
                        <a:pt x="471" y="875"/>
                        <a:pt x="578" y="875"/>
                      </a:cubicBezTo>
                      <a:cubicBezTo>
                        <a:pt x="804" y="875"/>
                        <a:pt x="1019" y="700"/>
                        <a:pt x="1019" y="435"/>
                      </a:cubicBezTo>
                      <a:cubicBezTo>
                        <a:pt x="1019" y="196"/>
                        <a:pt x="824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32"/>
                <p:cNvSpPr/>
                <p:nvPr/>
              </p:nvSpPr>
              <p:spPr>
                <a:xfrm>
                  <a:off x="8230115" y="2347253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1"/>
                      </a:moveTo>
                      <a:cubicBezTo>
                        <a:pt x="196" y="1"/>
                        <a:pt x="1" y="467"/>
                        <a:pt x="283" y="749"/>
                      </a:cubicBezTo>
                      <a:cubicBezTo>
                        <a:pt x="370" y="836"/>
                        <a:pt x="478" y="875"/>
                        <a:pt x="584" y="875"/>
                      </a:cubicBezTo>
                      <a:cubicBezTo>
                        <a:pt x="810" y="875"/>
                        <a:pt x="1031" y="700"/>
                        <a:pt x="1031" y="435"/>
                      </a:cubicBezTo>
                      <a:cubicBezTo>
                        <a:pt x="1031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32"/>
                <p:cNvSpPr/>
                <p:nvPr/>
              </p:nvSpPr>
              <p:spPr>
                <a:xfrm>
                  <a:off x="8315776" y="2347253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86" y="1"/>
                      </a:moveTo>
                      <a:cubicBezTo>
                        <a:pt x="195" y="1"/>
                        <a:pt x="0" y="467"/>
                        <a:pt x="282" y="749"/>
                      </a:cubicBezTo>
                      <a:cubicBezTo>
                        <a:pt x="369" y="836"/>
                        <a:pt x="477" y="875"/>
                        <a:pt x="584" y="875"/>
                      </a:cubicBezTo>
                      <a:cubicBezTo>
                        <a:pt x="810" y="875"/>
                        <a:pt x="1030" y="700"/>
                        <a:pt x="1030" y="435"/>
                      </a:cubicBezTo>
                      <a:cubicBezTo>
                        <a:pt x="1030" y="196"/>
                        <a:pt x="835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32"/>
                <p:cNvSpPr/>
                <p:nvPr/>
              </p:nvSpPr>
              <p:spPr>
                <a:xfrm>
                  <a:off x="8401123" y="2347253"/>
                  <a:ext cx="293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5" extrusionOk="0">
                      <a:moveTo>
                        <a:pt x="585" y="1"/>
                      </a:moveTo>
                      <a:cubicBezTo>
                        <a:pt x="195" y="1"/>
                        <a:pt x="0" y="467"/>
                        <a:pt x="282" y="749"/>
                      </a:cubicBezTo>
                      <a:cubicBezTo>
                        <a:pt x="369" y="836"/>
                        <a:pt x="477" y="875"/>
                        <a:pt x="583" y="875"/>
                      </a:cubicBezTo>
                      <a:cubicBezTo>
                        <a:pt x="810" y="875"/>
                        <a:pt x="1030" y="700"/>
                        <a:pt x="1030" y="435"/>
                      </a:cubicBezTo>
                      <a:cubicBezTo>
                        <a:pt x="1030" y="196"/>
                        <a:pt x="835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2"/>
                <p:cNvSpPr/>
                <p:nvPr/>
              </p:nvSpPr>
              <p:spPr>
                <a:xfrm>
                  <a:off x="8486755" y="2347253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1"/>
                      </a:moveTo>
                      <a:cubicBezTo>
                        <a:pt x="207" y="1"/>
                        <a:pt x="1" y="467"/>
                        <a:pt x="282" y="749"/>
                      </a:cubicBezTo>
                      <a:cubicBezTo>
                        <a:pt x="373" y="836"/>
                        <a:pt x="482" y="875"/>
                        <a:pt x="589" y="875"/>
                      </a:cubicBezTo>
                      <a:cubicBezTo>
                        <a:pt x="815" y="875"/>
                        <a:pt x="1030" y="700"/>
                        <a:pt x="1030" y="435"/>
                      </a:cubicBezTo>
                      <a:cubicBezTo>
                        <a:pt x="1030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2"/>
                <p:cNvSpPr/>
                <p:nvPr/>
              </p:nvSpPr>
              <p:spPr>
                <a:xfrm>
                  <a:off x="7802183" y="3032138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0"/>
                      </a:moveTo>
                      <a:cubicBezTo>
                        <a:pt x="207" y="0"/>
                        <a:pt x="1" y="477"/>
                        <a:pt x="283" y="748"/>
                      </a:cubicBezTo>
                      <a:cubicBezTo>
                        <a:pt x="375" y="840"/>
                        <a:pt x="487" y="882"/>
                        <a:pt x="596" y="882"/>
                      </a:cubicBezTo>
                      <a:cubicBezTo>
                        <a:pt x="820" y="882"/>
                        <a:pt x="1031" y="707"/>
                        <a:pt x="1031" y="445"/>
                      </a:cubicBezTo>
                      <a:cubicBezTo>
                        <a:pt x="1031" y="195"/>
                        <a:pt x="836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32"/>
                <p:cNvSpPr/>
                <p:nvPr/>
              </p:nvSpPr>
              <p:spPr>
                <a:xfrm>
                  <a:off x="7887844" y="3032138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86" y="0"/>
                      </a:moveTo>
                      <a:cubicBezTo>
                        <a:pt x="196" y="0"/>
                        <a:pt x="1" y="477"/>
                        <a:pt x="282" y="748"/>
                      </a:cubicBezTo>
                      <a:cubicBezTo>
                        <a:pt x="371" y="840"/>
                        <a:pt x="482" y="882"/>
                        <a:pt x="590" y="882"/>
                      </a:cubicBezTo>
                      <a:cubicBezTo>
                        <a:pt x="814" y="882"/>
                        <a:pt x="1030" y="707"/>
                        <a:pt x="1030" y="445"/>
                      </a:cubicBezTo>
                      <a:cubicBezTo>
                        <a:pt x="1030" y="195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32"/>
                <p:cNvSpPr/>
                <p:nvPr/>
              </p:nvSpPr>
              <p:spPr>
                <a:xfrm>
                  <a:off x="7973504" y="3032138"/>
                  <a:ext cx="29381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2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71" y="748"/>
                      </a:cubicBezTo>
                      <a:cubicBezTo>
                        <a:pt x="363" y="840"/>
                        <a:pt x="476" y="882"/>
                        <a:pt x="587" y="882"/>
                      </a:cubicBezTo>
                      <a:cubicBezTo>
                        <a:pt x="814" y="882"/>
                        <a:pt x="1030" y="707"/>
                        <a:pt x="1030" y="445"/>
                      </a:cubicBezTo>
                      <a:cubicBezTo>
                        <a:pt x="1030" y="195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32"/>
                <p:cNvSpPr/>
                <p:nvPr/>
              </p:nvSpPr>
              <p:spPr>
                <a:xfrm>
                  <a:off x="8059136" y="3032138"/>
                  <a:ext cx="29096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82" extrusionOk="0">
                      <a:moveTo>
                        <a:pt x="586" y="0"/>
                      </a:moveTo>
                      <a:cubicBezTo>
                        <a:pt x="196" y="0"/>
                        <a:pt x="1" y="477"/>
                        <a:pt x="272" y="748"/>
                      </a:cubicBezTo>
                      <a:cubicBezTo>
                        <a:pt x="364" y="840"/>
                        <a:pt x="476" y="882"/>
                        <a:pt x="584" y="882"/>
                      </a:cubicBezTo>
                      <a:cubicBezTo>
                        <a:pt x="808" y="882"/>
                        <a:pt x="1019" y="707"/>
                        <a:pt x="1019" y="445"/>
                      </a:cubicBezTo>
                      <a:cubicBezTo>
                        <a:pt x="1019" y="195"/>
                        <a:pt x="824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2"/>
                <p:cNvSpPr/>
                <p:nvPr/>
              </p:nvSpPr>
              <p:spPr>
                <a:xfrm>
                  <a:off x="7802297" y="2946792"/>
                  <a:ext cx="29295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875" extrusionOk="0">
                      <a:moveTo>
                        <a:pt x="580" y="0"/>
                      </a:moveTo>
                      <a:cubicBezTo>
                        <a:pt x="198" y="0"/>
                        <a:pt x="0" y="470"/>
                        <a:pt x="279" y="749"/>
                      </a:cubicBezTo>
                      <a:cubicBezTo>
                        <a:pt x="369" y="835"/>
                        <a:pt x="478" y="874"/>
                        <a:pt x="585" y="874"/>
                      </a:cubicBezTo>
                      <a:cubicBezTo>
                        <a:pt x="812" y="874"/>
                        <a:pt x="1027" y="699"/>
                        <a:pt x="1027" y="434"/>
                      </a:cubicBezTo>
                      <a:cubicBezTo>
                        <a:pt x="1027" y="196"/>
                        <a:pt x="832" y="1"/>
                        <a:pt x="593" y="1"/>
                      </a:cubicBezTo>
                      <a:cubicBezTo>
                        <a:pt x="589" y="1"/>
                        <a:pt x="584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2"/>
                <p:cNvSpPr/>
                <p:nvPr/>
              </p:nvSpPr>
              <p:spPr>
                <a:xfrm>
                  <a:off x="7887844" y="2946792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86" y="1"/>
                      </a:moveTo>
                      <a:cubicBezTo>
                        <a:pt x="196" y="1"/>
                        <a:pt x="1" y="467"/>
                        <a:pt x="282" y="749"/>
                      </a:cubicBezTo>
                      <a:cubicBezTo>
                        <a:pt x="369" y="835"/>
                        <a:pt x="477" y="874"/>
                        <a:pt x="584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35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32"/>
                <p:cNvSpPr/>
                <p:nvPr/>
              </p:nvSpPr>
              <p:spPr>
                <a:xfrm>
                  <a:off x="7973504" y="2946792"/>
                  <a:ext cx="293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5" extrusionOk="0">
                      <a:moveTo>
                        <a:pt x="585" y="1"/>
                      </a:moveTo>
                      <a:cubicBezTo>
                        <a:pt x="195" y="1"/>
                        <a:pt x="0" y="467"/>
                        <a:pt x="271" y="749"/>
                      </a:cubicBezTo>
                      <a:cubicBezTo>
                        <a:pt x="361" y="835"/>
                        <a:pt x="472" y="874"/>
                        <a:pt x="580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24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2"/>
                <p:cNvSpPr/>
                <p:nvPr/>
              </p:nvSpPr>
              <p:spPr>
                <a:xfrm>
                  <a:off x="8059222" y="2946792"/>
                  <a:ext cx="29010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875" extrusionOk="0">
                      <a:moveTo>
                        <a:pt x="570" y="0"/>
                      </a:moveTo>
                      <a:cubicBezTo>
                        <a:pt x="188" y="0"/>
                        <a:pt x="1" y="470"/>
                        <a:pt x="269" y="749"/>
                      </a:cubicBezTo>
                      <a:cubicBezTo>
                        <a:pt x="359" y="835"/>
                        <a:pt x="468" y="874"/>
                        <a:pt x="575" y="874"/>
                      </a:cubicBezTo>
                      <a:cubicBezTo>
                        <a:pt x="801" y="874"/>
                        <a:pt x="1016" y="699"/>
                        <a:pt x="1016" y="434"/>
                      </a:cubicBezTo>
                      <a:cubicBezTo>
                        <a:pt x="1016" y="196"/>
                        <a:pt x="821" y="1"/>
                        <a:pt x="583" y="1"/>
                      </a:cubicBezTo>
                      <a:cubicBezTo>
                        <a:pt x="579" y="1"/>
                        <a:pt x="574" y="0"/>
                        <a:pt x="5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2"/>
                <p:cNvSpPr/>
                <p:nvPr/>
              </p:nvSpPr>
              <p:spPr>
                <a:xfrm>
                  <a:off x="7802183" y="2860846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97" y="0"/>
                      </a:moveTo>
                      <a:cubicBezTo>
                        <a:pt x="207" y="0"/>
                        <a:pt x="1" y="477"/>
                        <a:pt x="283" y="759"/>
                      </a:cubicBezTo>
                      <a:cubicBezTo>
                        <a:pt x="373" y="846"/>
                        <a:pt x="482" y="885"/>
                        <a:pt x="589" y="885"/>
                      </a:cubicBezTo>
                      <a:cubicBezTo>
                        <a:pt x="816" y="885"/>
                        <a:pt x="1031" y="710"/>
                        <a:pt x="1031" y="445"/>
                      </a:cubicBezTo>
                      <a:cubicBezTo>
                        <a:pt x="1031" y="206"/>
                        <a:pt x="836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2"/>
                <p:cNvSpPr/>
                <p:nvPr/>
              </p:nvSpPr>
              <p:spPr>
                <a:xfrm>
                  <a:off x="7887844" y="2860846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86" y="0"/>
                      </a:moveTo>
                      <a:cubicBezTo>
                        <a:pt x="196" y="0"/>
                        <a:pt x="1" y="477"/>
                        <a:pt x="282" y="759"/>
                      </a:cubicBezTo>
                      <a:cubicBezTo>
                        <a:pt x="369" y="846"/>
                        <a:pt x="477" y="885"/>
                        <a:pt x="584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2"/>
                <p:cNvSpPr/>
                <p:nvPr/>
              </p:nvSpPr>
              <p:spPr>
                <a:xfrm>
                  <a:off x="7973504" y="2860846"/>
                  <a:ext cx="29381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5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71" y="759"/>
                      </a:cubicBezTo>
                      <a:cubicBezTo>
                        <a:pt x="361" y="846"/>
                        <a:pt x="472" y="885"/>
                        <a:pt x="580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2"/>
                <p:cNvSpPr/>
                <p:nvPr/>
              </p:nvSpPr>
              <p:spPr>
                <a:xfrm>
                  <a:off x="8059136" y="2860846"/>
                  <a:ext cx="29096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82" extrusionOk="0">
                      <a:moveTo>
                        <a:pt x="586" y="0"/>
                      </a:moveTo>
                      <a:cubicBezTo>
                        <a:pt x="196" y="0"/>
                        <a:pt x="1" y="477"/>
                        <a:pt x="272" y="748"/>
                      </a:cubicBezTo>
                      <a:cubicBezTo>
                        <a:pt x="364" y="840"/>
                        <a:pt x="476" y="882"/>
                        <a:pt x="584" y="882"/>
                      </a:cubicBezTo>
                      <a:cubicBezTo>
                        <a:pt x="808" y="882"/>
                        <a:pt x="1019" y="707"/>
                        <a:pt x="1019" y="445"/>
                      </a:cubicBezTo>
                      <a:cubicBezTo>
                        <a:pt x="1019" y="206"/>
                        <a:pt x="824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2"/>
                <p:cNvSpPr/>
                <p:nvPr/>
              </p:nvSpPr>
              <p:spPr>
                <a:xfrm>
                  <a:off x="7802183" y="2775185"/>
                  <a:ext cx="29409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6" extrusionOk="0">
                      <a:moveTo>
                        <a:pt x="597" y="1"/>
                      </a:moveTo>
                      <a:cubicBezTo>
                        <a:pt x="207" y="1"/>
                        <a:pt x="1" y="478"/>
                        <a:pt x="283" y="760"/>
                      </a:cubicBezTo>
                      <a:cubicBezTo>
                        <a:pt x="373" y="846"/>
                        <a:pt x="482" y="885"/>
                        <a:pt x="589" y="885"/>
                      </a:cubicBezTo>
                      <a:cubicBezTo>
                        <a:pt x="816" y="885"/>
                        <a:pt x="1031" y="710"/>
                        <a:pt x="1031" y="445"/>
                      </a:cubicBezTo>
                      <a:cubicBezTo>
                        <a:pt x="1031" y="207"/>
                        <a:pt x="836" y="12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2"/>
                <p:cNvSpPr/>
                <p:nvPr/>
              </p:nvSpPr>
              <p:spPr>
                <a:xfrm>
                  <a:off x="7887844" y="2775185"/>
                  <a:ext cx="29409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6" extrusionOk="0">
                      <a:moveTo>
                        <a:pt x="586" y="1"/>
                      </a:moveTo>
                      <a:cubicBezTo>
                        <a:pt x="196" y="12"/>
                        <a:pt x="1" y="478"/>
                        <a:pt x="282" y="760"/>
                      </a:cubicBezTo>
                      <a:cubicBezTo>
                        <a:pt x="369" y="846"/>
                        <a:pt x="477" y="885"/>
                        <a:pt x="584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7"/>
                        <a:pt x="835" y="12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2"/>
                <p:cNvSpPr/>
                <p:nvPr/>
              </p:nvSpPr>
              <p:spPr>
                <a:xfrm>
                  <a:off x="7973504" y="2775185"/>
                  <a:ext cx="29381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6" extrusionOk="0">
                      <a:moveTo>
                        <a:pt x="585" y="1"/>
                      </a:moveTo>
                      <a:cubicBezTo>
                        <a:pt x="195" y="12"/>
                        <a:pt x="0" y="478"/>
                        <a:pt x="271" y="760"/>
                      </a:cubicBezTo>
                      <a:cubicBezTo>
                        <a:pt x="361" y="846"/>
                        <a:pt x="472" y="885"/>
                        <a:pt x="580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7"/>
                        <a:pt x="824" y="12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2"/>
                <p:cNvSpPr/>
                <p:nvPr/>
              </p:nvSpPr>
              <p:spPr>
                <a:xfrm>
                  <a:off x="8059136" y="2775185"/>
                  <a:ext cx="29096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86" extrusionOk="0">
                      <a:moveTo>
                        <a:pt x="586" y="1"/>
                      </a:moveTo>
                      <a:cubicBezTo>
                        <a:pt x="196" y="1"/>
                        <a:pt x="1" y="478"/>
                        <a:pt x="272" y="760"/>
                      </a:cubicBezTo>
                      <a:cubicBezTo>
                        <a:pt x="362" y="846"/>
                        <a:pt x="471" y="885"/>
                        <a:pt x="578" y="885"/>
                      </a:cubicBezTo>
                      <a:cubicBezTo>
                        <a:pt x="804" y="885"/>
                        <a:pt x="1019" y="710"/>
                        <a:pt x="1019" y="445"/>
                      </a:cubicBezTo>
                      <a:cubicBezTo>
                        <a:pt x="1019" y="207"/>
                        <a:pt x="824" y="12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2"/>
                <p:cNvSpPr/>
                <p:nvPr/>
              </p:nvSpPr>
              <p:spPr>
                <a:xfrm>
                  <a:off x="7802183" y="2689867"/>
                  <a:ext cx="29409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4" extrusionOk="0">
                      <a:moveTo>
                        <a:pt x="597" y="0"/>
                      </a:moveTo>
                      <a:cubicBezTo>
                        <a:pt x="207" y="0"/>
                        <a:pt x="1" y="466"/>
                        <a:pt x="283" y="748"/>
                      </a:cubicBezTo>
                      <a:cubicBezTo>
                        <a:pt x="373" y="835"/>
                        <a:pt x="482" y="874"/>
                        <a:pt x="589" y="874"/>
                      </a:cubicBezTo>
                      <a:cubicBezTo>
                        <a:pt x="816" y="874"/>
                        <a:pt x="1031" y="699"/>
                        <a:pt x="1031" y="434"/>
                      </a:cubicBezTo>
                      <a:cubicBezTo>
                        <a:pt x="1031" y="195"/>
                        <a:pt x="836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32"/>
                <p:cNvSpPr/>
                <p:nvPr/>
              </p:nvSpPr>
              <p:spPr>
                <a:xfrm>
                  <a:off x="7887844" y="2689867"/>
                  <a:ext cx="29409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4" extrusionOk="0">
                      <a:moveTo>
                        <a:pt x="586" y="0"/>
                      </a:moveTo>
                      <a:cubicBezTo>
                        <a:pt x="196" y="0"/>
                        <a:pt x="1" y="466"/>
                        <a:pt x="282" y="748"/>
                      </a:cubicBezTo>
                      <a:cubicBezTo>
                        <a:pt x="369" y="835"/>
                        <a:pt x="477" y="874"/>
                        <a:pt x="584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5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32"/>
                <p:cNvSpPr/>
                <p:nvPr/>
              </p:nvSpPr>
              <p:spPr>
                <a:xfrm>
                  <a:off x="7973504" y="2689867"/>
                  <a:ext cx="29381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4" extrusionOk="0">
                      <a:moveTo>
                        <a:pt x="585" y="0"/>
                      </a:moveTo>
                      <a:cubicBezTo>
                        <a:pt x="195" y="0"/>
                        <a:pt x="0" y="466"/>
                        <a:pt x="271" y="748"/>
                      </a:cubicBezTo>
                      <a:cubicBezTo>
                        <a:pt x="361" y="835"/>
                        <a:pt x="472" y="874"/>
                        <a:pt x="580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5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32"/>
                <p:cNvSpPr/>
                <p:nvPr/>
              </p:nvSpPr>
              <p:spPr>
                <a:xfrm>
                  <a:off x="8059136" y="2689867"/>
                  <a:ext cx="29096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74" extrusionOk="0">
                      <a:moveTo>
                        <a:pt x="586" y="0"/>
                      </a:moveTo>
                      <a:cubicBezTo>
                        <a:pt x="196" y="0"/>
                        <a:pt x="1" y="466"/>
                        <a:pt x="272" y="748"/>
                      </a:cubicBezTo>
                      <a:cubicBezTo>
                        <a:pt x="362" y="835"/>
                        <a:pt x="471" y="874"/>
                        <a:pt x="578" y="874"/>
                      </a:cubicBezTo>
                      <a:cubicBezTo>
                        <a:pt x="804" y="874"/>
                        <a:pt x="1019" y="699"/>
                        <a:pt x="1019" y="434"/>
                      </a:cubicBezTo>
                      <a:cubicBezTo>
                        <a:pt x="1019" y="195"/>
                        <a:pt x="824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32"/>
                <p:cNvSpPr/>
                <p:nvPr/>
              </p:nvSpPr>
              <p:spPr>
                <a:xfrm>
                  <a:off x="7802183" y="2603893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1"/>
                      </a:moveTo>
                      <a:cubicBezTo>
                        <a:pt x="196" y="1"/>
                        <a:pt x="1" y="478"/>
                        <a:pt x="283" y="749"/>
                      </a:cubicBezTo>
                      <a:cubicBezTo>
                        <a:pt x="371" y="841"/>
                        <a:pt x="482" y="882"/>
                        <a:pt x="591" y="882"/>
                      </a:cubicBezTo>
                      <a:cubicBezTo>
                        <a:pt x="815" y="882"/>
                        <a:pt x="1031" y="708"/>
                        <a:pt x="1031" y="445"/>
                      </a:cubicBezTo>
                      <a:cubicBezTo>
                        <a:pt x="1031" y="196"/>
                        <a:pt x="836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2"/>
                <p:cNvSpPr/>
                <p:nvPr/>
              </p:nvSpPr>
              <p:spPr>
                <a:xfrm>
                  <a:off x="7887844" y="2603893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86" y="1"/>
                      </a:moveTo>
                      <a:cubicBezTo>
                        <a:pt x="196" y="1"/>
                        <a:pt x="1" y="478"/>
                        <a:pt x="282" y="749"/>
                      </a:cubicBezTo>
                      <a:cubicBezTo>
                        <a:pt x="371" y="841"/>
                        <a:pt x="482" y="882"/>
                        <a:pt x="590" y="882"/>
                      </a:cubicBezTo>
                      <a:cubicBezTo>
                        <a:pt x="814" y="882"/>
                        <a:pt x="1030" y="708"/>
                        <a:pt x="1030" y="445"/>
                      </a:cubicBezTo>
                      <a:cubicBezTo>
                        <a:pt x="1030" y="196"/>
                        <a:pt x="835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2"/>
                <p:cNvSpPr/>
                <p:nvPr/>
              </p:nvSpPr>
              <p:spPr>
                <a:xfrm>
                  <a:off x="7973504" y="2603893"/>
                  <a:ext cx="29381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2" extrusionOk="0">
                      <a:moveTo>
                        <a:pt x="585" y="1"/>
                      </a:moveTo>
                      <a:cubicBezTo>
                        <a:pt x="195" y="1"/>
                        <a:pt x="0" y="478"/>
                        <a:pt x="271" y="749"/>
                      </a:cubicBezTo>
                      <a:cubicBezTo>
                        <a:pt x="363" y="841"/>
                        <a:pt x="476" y="882"/>
                        <a:pt x="587" y="882"/>
                      </a:cubicBezTo>
                      <a:cubicBezTo>
                        <a:pt x="814" y="882"/>
                        <a:pt x="1030" y="708"/>
                        <a:pt x="1030" y="445"/>
                      </a:cubicBezTo>
                      <a:cubicBezTo>
                        <a:pt x="1030" y="196"/>
                        <a:pt x="824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32"/>
                <p:cNvSpPr/>
                <p:nvPr/>
              </p:nvSpPr>
              <p:spPr>
                <a:xfrm>
                  <a:off x="8058823" y="2603893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1"/>
                      </a:moveTo>
                      <a:cubicBezTo>
                        <a:pt x="207" y="1"/>
                        <a:pt x="1" y="478"/>
                        <a:pt x="283" y="749"/>
                      </a:cubicBezTo>
                      <a:cubicBezTo>
                        <a:pt x="371" y="841"/>
                        <a:pt x="482" y="882"/>
                        <a:pt x="591" y="882"/>
                      </a:cubicBezTo>
                      <a:cubicBezTo>
                        <a:pt x="815" y="882"/>
                        <a:pt x="1030" y="708"/>
                        <a:pt x="1030" y="445"/>
                      </a:cubicBezTo>
                      <a:cubicBezTo>
                        <a:pt x="1030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32"/>
                <p:cNvSpPr/>
                <p:nvPr/>
              </p:nvSpPr>
              <p:spPr>
                <a:xfrm>
                  <a:off x="7802183" y="2518261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97" y="0"/>
                      </a:moveTo>
                      <a:cubicBezTo>
                        <a:pt x="207" y="0"/>
                        <a:pt x="1" y="477"/>
                        <a:pt x="283" y="759"/>
                      </a:cubicBezTo>
                      <a:cubicBezTo>
                        <a:pt x="373" y="846"/>
                        <a:pt x="482" y="885"/>
                        <a:pt x="589" y="885"/>
                      </a:cubicBezTo>
                      <a:cubicBezTo>
                        <a:pt x="816" y="885"/>
                        <a:pt x="1031" y="710"/>
                        <a:pt x="1031" y="445"/>
                      </a:cubicBezTo>
                      <a:cubicBezTo>
                        <a:pt x="1031" y="206"/>
                        <a:pt x="836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32"/>
                <p:cNvSpPr/>
                <p:nvPr/>
              </p:nvSpPr>
              <p:spPr>
                <a:xfrm>
                  <a:off x="7887844" y="2518261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86" y="0"/>
                      </a:moveTo>
                      <a:cubicBezTo>
                        <a:pt x="196" y="0"/>
                        <a:pt x="1" y="477"/>
                        <a:pt x="282" y="759"/>
                      </a:cubicBezTo>
                      <a:cubicBezTo>
                        <a:pt x="369" y="846"/>
                        <a:pt x="477" y="885"/>
                        <a:pt x="584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32"/>
                <p:cNvSpPr/>
                <p:nvPr/>
              </p:nvSpPr>
              <p:spPr>
                <a:xfrm>
                  <a:off x="7973504" y="2518261"/>
                  <a:ext cx="29381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5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71" y="759"/>
                      </a:cubicBezTo>
                      <a:cubicBezTo>
                        <a:pt x="361" y="846"/>
                        <a:pt x="472" y="885"/>
                        <a:pt x="580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32"/>
                <p:cNvSpPr/>
                <p:nvPr/>
              </p:nvSpPr>
              <p:spPr>
                <a:xfrm>
                  <a:off x="8059136" y="2518261"/>
                  <a:ext cx="29096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82" extrusionOk="0">
                      <a:moveTo>
                        <a:pt x="586" y="0"/>
                      </a:moveTo>
                      <a:cubicBezTo>
                        <a:pt x="196" y="0"/>
                        <a:pt x="1" y="477"/>
                        <a:pt x="272" y="748"/>
                      </a:cubicBezTo>
                      <a:cubicBezTo>
                        <a:pt x="364" y="840"/>
                        <a:pt x="476" y="881"/>
                        <a:pt x="584" y="881"/>
                      </a:cubicBezTo>
                      <a:cubicBezTo>
                        <a:pt x="808" y="881"/>
                        <a:pt x="1019" y="707"/>
                        <a:pt x="1019" y="445"/>
                      </a:cubicBezTo>
                      <a:cubicBezTo>
                        <a:pt x="1019" y="206"/>
                        <a:pt x="824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32"/>
                <p:cNvSpPr/>
                <p:nvPr/>
              </p:nvSpPr>
              <p:spPr>
                <a:xfrm>
                  <a:off x="7802183" y="2432914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0"/>
                      </a:moveTo>
                      <a:cubicBezTo>
                        <a:pt x="207" y="0"/>
                        <a:pt x="1" y="467"/>
                        <a:pt x="283" y="748"/>
                      </a:cubicBezTo>
                      <a:cubicBezTo>
                        <a:pt x="373" y="835"/>
                        <a:pt x="482" y="874"/>
                        <a:pt x="589" y="874"/>
                      </a:cubicBezTo>
                      <a:cubicBezTo>
                        <a:pt x="816" y="874"/>
                        <a:pt x="1031" y="699"/>
                        <a:pt x="1031" y="434"/>
                      </a:cubicBezTo>
                      <a:cubicBezTo>
                        <a:pt x="1031" y="196"/>
                        <a:pt x="836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32"/>
                <p:cNvSpPr/>
                <p:nvPr/>
              </p:nvSpPr>
              <p:spPr>
                <a:xfrm>
                  <a:off x="7887844" y="2432914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86" y="0"/>
                      </a:moveTo>
                      <a:cubicBezTo>
                        <a:pt x="196" y="0"/>
                        <a:pt x="1" y="467"/>
                        <a:pt x="282" y="748"/>
                      </a:cubicBezTo>
                      <a:cubicBezTo>
                        <a:pt x="369" y="835"/>
                        <a:pt x="477" y="874"/>
                        <a:pt x="584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32"/>
                <p:cNvSpPr/>
                <p:nvPr/>
              </p:nvSpPr>
              <p:spPr>
                <a:xfrm>
                  <a:off x="7973504" y="2432914"/>
                  <a:ext cx="293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5" extrusionOk="0">
                      <a:moveTo>
                        <a:pt x="585" y="0"/>
                      </a:moveTo>
                      <a:cubicBezTo>
                        <a:pt x="195" y="0"/>
                        <a:pt x="0" y="467"/>
                        <a:pt x="271" y="748"/>
                      </a:cubicBezTo>
                      <a:cubicBezTo>
                        <a:pt x="361" y="835"/>
                        <a:pt x="472" y="874"/>
                        <a:pt x="580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32"/>
                <p:cNvSpPr/>
                <p:nvPr/>
              </p:nvSpPr>
              <p:spPr>
                <a:xfrm>
                  <a:off x="8059136" y="2432914"/>
                  <a:ext cx="29096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75" extrusionOk="0">
                      <a:moveTo>
                        <a:pt x="586" y="0"/>
                      </a:moveTo>
                      <a:cubicBezTo>
                        <a:pt x="196" y="0"/>
                        <a:pt x="1" y="467"/>
                        <a:pt x="272" y="748"/>
                      </a:cubicBezTo>
                      <a:cubicBezTo>
                        <a:pt x="362" y="835"/>
                        <a:pt x="471" y="874"/>
                        <a:pt x="578" y="874"/>
                      </a:cubicBezTo>
                      <a:cubicBezTo>
                        <a:pt x="804" y="874"/>
                        <a:pt x="1019" y="699"/>
                        <a:pt x="1019" y="434"/>
                      </a:cubicBezTo>
                      <a:cubicBezTo>
                        <a:pt x="1019" y="196"/>
                        <a:pt x="824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32"/>
                <p:cNvSpPr/>
                <p:nvPr/>
              </p:nvSpPr>
              <p:spPr>
                <a:xfrm>
                  <a:off x="7802183" y="2347253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1"/>
                      </a:moveTo>
                      <a:cubicBezTo>
                        <a:pt x="207" y="1"/>
                        <a:pt x="1" y="467"/>
                        <a:pt x="283" y="749"/>
                      </a:cubicBezTo>
                      <a:cubicBezTo>
                        <a:pt x="373" y="836"/>
                        <a:pt x="482" y="875"/>
                        <a:pt x="589" y="875"/>
                      </a:cubicBezTo>
                      <a:cubicBezTo>
                        <a:pt x="816" y="875"/>
                        <a:pt x="1031" y="700"/>
                        <a:pt x="1031" y="435"/>
                      </a:cubicBezTo>
                      <a:cubicBezTo>
                        <a:pt x="1031" y="196"/>
                        <a:pt x="836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32"/>
                <p:cNvSpPr/>
                <p:nvPr/>
              </p:nvSpPr>
              <p:spPr>
                <a:xfrm>
                  <a:off x="7887844" y="2347253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86" y="1"/>
                      </a:moveTo>
                      <a:cubicBezTo>
                        <a:pt x="196" y="1"/>
                        <a:pt x="1" y="467"/>
                        <a:pt x="282" y="749"/>
                      </a:cubicBezTo>
                      <a:cubicBezTo>
                        <a:pt x="369" y="836"/>
                        <a:pt x="477" y="875"/>
                        <a:pt x="584" y="875"/>
                      </a:cubicBezTo>
                      <a:cubicBezTo>
                        <a:pt x="810" y="875"/>
                        <a:pt x="1030" y="700"/>
                        <a:pt x="1030" y="435"/>
                      </a:cubicBezTo>
                      <a:cubicBezTo>
                        <a:pt x="1030" y="196"/>
                        <a:pt x="835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32"/>
                <p:cNvSpPr/>
                <p:nvPr/>
              </p:nvSpPr>
              <p:spPr>
                <a:xfrm>
                  <a:off x="7973504" y="2347253"/>
                  <a:ext cx="293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5" extrusionOk="0">
                      <a:moveTo>
                        <a:pt x="585" y="1"/>
                      </a:moveTo>
                      <a:cubicBezTo>
                        <a:pt x="195" y="1"/>
                        <a:pt x="0" y="467"/>
                        <a:pt x="271" y="749"/>
                      </a:cubicBezTo>
                      <a:cubicBezTo>
                        <a:pt x="361" y="836"/>
                        <a:pt x="472" y="875"/>
                        <a:pt x="580" y="875"/>
                      </a:cubicBezTo>
                      <a:cubicBezTo>
                        <a:pt x="810" y="875"/>
                        <a:pt x="1030" y="700"/>
                        <a:pt x="1030" y="435"/>
                      </a:cubicBezTo>
                      <a:cubicBezTo>
                        <a:pt x="1030" y="196"/>
                        <a:pt x="824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32"/>
                <p:cNvSpPr/>
                <p:nvPr/>
              </p:nvSpPr>
              <p:spPr>
                <a:xfrm>
                  <a:off x="8059136" y="2347253"/>
                  <a:ext cx="29096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75" extrusionOk="0">
                      <a:moveTo>
                        <a:pt x="586" y="1"/>
                      </a:moveTo>
                      <a:cubicBezTo>
                        <a:pt x="196" y="1"/>
                        <a:pt x="1" y="467"/>
                        <a:pt x="272" y="749"/>
                      </a:cubicBezTo>
                      <a:cubicBezTo>
                        <a:pt x="362" y="836"/>
                        <a:pt x="471" y="875"/>
                        <a:pt x="578" y="875"/>
                      </a:cubicBezTo>
                      <a:cubicBezTo>
                        <a:pt x="804" y="875"/>
                        <a:pt x="1019" y="700"/>
                        <a:pt x="1019" y="435"/>
                      </a:cubicBezTo>
                      <a:cubicBezTo>
                        <a:pt x="1019" y="196"/>
                        <a:pt x="824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62" name="Google Shape;962;p32"/>
            <p:cNvGrpSpPr/>
            <p:nvPr/>
          </p:nvGrpSpPr>
          <p:grpSpPr>
            <a:xfrm>
              <a:off x="-314940" y="-337140"/>
              <a:ext cx="885773" cy="852364"/>
              <a:chOff x="270334" y="3681060"/>
              <a:chExt cx="885773" cy="852364"/>
            </a:xfrm>
          </p:grpSpPr>
          <p:sp>
            <p:nvSpPr>
              <p:cNvPr id="963" name="Google Shape;963;p32"/>
              <p:cNvSpPr/>
              <p:nvPr/>
            </p:nvSpPr>
            <p:spPr>
              <a:xfrm>
                <a:off x="270334" y="3681060"/>
                <a:ext cx="885773" cy="852364"/>
              </a:xfrm>
              <a:custGeom>
                <a:avLst/>
                <a:gdLst/>
                <a:ahLst/>
                <a:cxnLst/>
                <a:rect l="l" t="t" r="r" b="b"/>
                <a:pathLst>
                  <a:path w="21051" h="20257" extrusionOk="0">
                    <a:moveTo>
                      <a:pt x="10924" y="1968"/>
                    </a:moveTo>
                    <a:cubicBezTo>
                      <a:pt x="11976" y="1968"/>
                      <a:pt x="13036" y="2172"/>
                      <a:pt x="14048" y="2591"/>
                    </a:cubicBezTo>
                    <a:cubicBezTo>
                      <a:pt x="17094" y="3849"/>
                      <a:pt x="19078" y="6830"/>
                      <a:pt x="19078" y="10136"/>
                    </a:cubicBezTo>
                    <a:cubicBezTo>
                      <a:pt x="19078" y="14634"/>
                      <a:pt x="15425" y="18287"/>
                      <a:pt x="10926" y="18287"/>
                    </a:cubicBezTo>
                    <a:cubicBezTo>
                      <a:pt x="7620" y="18287"/>
                      <a:pt x="4650" y="16303"/>
                      <a:pt x="3382" y="13257"/>
                    </a:cubicBezTo>
                    <a:cubicBezTo>
                      <a:pt x="2125" y="10201"/>
                      <a:pt x="2819" y="6689"/>
                      <a:pt x="5149" y="4358"/>
                    </a:cubicBezTo>
                    <a:cubicBezTo>
                      <a:pt x="6715" y="2799"/>
                      <a:pt x="8800" y="1968"/>
                      <a:pt x="10924" y="1968"/>
                    </a:cubicBezTo>
                    <a:close/>
                    <a:moveTo>
                      <a:pt x="10926" y="1"/>
                    </a:moveTo>
                    <a:cubicBezTo>
                      <a:pt x="6829" y="1"/>
                      <a:pt x="3133" y="2472"/>
                      <a:pt x="1572" y="6255"/>
                    </a:cubicBezTo>
                    <a:cubicBezTo>
                      <a:pt x="0" y="10038"/>
                      <a:pt x="867" y="14396"/>
                      <a:pt x="3762" y="17290"/>
                    </a:cubicBezTo>
                    <a:cubicBezTo>
                      <a:pt x="5699" y="19227"/>
                      <a:pt x="8293" y="20257"/>
                      <a:pt x="10931" y="20257"/>
                    </a:cubicBezTo>
                    <a:cubicBezTo>
                      <a:pt x="12233" y="20257"/>
                      <a:pt x="13546" y="20006"/>
                      <a:pt x="14796" y="19490"/>
                    </a:cubicBezTo>
                    <a:cubicBezTo>
                      <a:pt x="18579" y="17918"/>
                      <a:pt x="21051" y="14222"/>
                      <a:pt x="21051" y="10136"/>
                    </a:cubicBezTo>
                    <a:cubicBezTo>
                      <a:pt x="21051" y="4542"/>
                      <a:pt x="16509" y="1"/>
                      <a:pt x="109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2"/>
              <p:cNvSpPr/>
              <p:nvPr/>
            </p:nvSpPr>
            <p:spPr>
              <a:xfrm>
                <a:off x="520274" y="3913240"/>
                <a:ext cx="404154" cy="388754"/>
              </a:xfrm>
              <a:custGeom>
                <a:avLst/>
                <a:gdLst/>
                <a:ahLst/>
                <a:cxnLst/>
                <a:rect l="l" t="t" r="r" b="b"/>
                <a:pathLst>
                  <a:path w="9605" h="9239" extrusionOk="0">
                    <a:moveTo>
                      <a:pt x="4986" y="0"/>
                    </a:moveTo>
                    <a:cubicBezTo>
                      <a:pt x="3111" y="0"/>
                      <a:pt x="1431" y="1117"/>
                      <a:pt x="716" y="2851"/>
                    </a:cubicBezTo>
                    <a:cubicBezTo>
                      <a:pt x="0" y="4574"/>
                      <a:pt x="391" y="6558"/>
                      <a:pt x="1713" y="7880"/>
                    </a:cubicBezTo>
                    <a:cubicBezTo>
                      <a:pt x="2599" y="8766"/>
                      <a:pt x="3782" y="9239"/>
                      <a:pt x="4988" y="9239"/>
                    </a:cubicBezTo>
                    <a:cubicBezTo>
                      <a:pt x="5582" y="9239"/>
                      <a:pt x="6181" y="9124"/>
                      <a:pt x="6753" y="8888"/>
                    </a:cubicBezTo>
                    <a:cubicBezTo>
                      <a:pt x="8477" y="8173"/>
                      <a:pt x="9604" y="6482"/>
                      <a:pt x="9604" y="4618"/>
                    </a:cubicBezTo>
                    <a:cubicBezTo>
                      <a:pt x="9604" y="2060"/>
                      <a:pt x="7534" y="0"/>
                      <a:pt x="49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5" name="Google Shape;965;p32"/>
            <p:cNvGrpSpPr/>
            <p:nvPr/>
          </p:nvGrpSpPr>
          <p:grpSpPr>
            <a:xfrm>
              <a:off x="-18325" y="4062640"/>
              <a:ext cx="5162341" cy="1116232"/>
              <a:chOff x="-18325" y="4062640"/>
              <a:chExt cx="5162341" cy="1116232"/>
            </a:xfrm>
          </p:grpSpPr>
          <p:sp>
            <p:nvSpPr>
              <p:cNvPr id="966" name="Google Shape;966;p32"/>
              <p:cNvSpPr/>
              <p:nvPr/>
            </p:nvSpPr>
            <p:spPr>
              <a:xfrm>
                <a:off x="-18325" y="4706676"/>
                <a:ext cx="4590311" cy="472196"/>
              </a:xfrm>
              <a:custGeom>
                <a:avLst/>
                <a:gdLst/>
                <a:ahLst/>
                <a:cxnLst/>
                <a:rect l="l" t="t" r="r" b="b"/>
                <a:pathLst>
                  <a:path w="260148" h="43803" extrusionOk="0">
                    <a:moveTo>
                      <a:pt x="0" y="0"/>
                    </a:moveTo>
                    <a:lnTo>
                      <a:pt x="0" y="43803"/>
                    </a:lnTo>
                    <a:lnTo>
                      <a:pt x="260148" y="43803"/>
                    </a:lnTo>
                    <a:lnTo>
                      <a:pt x="2601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67" name="Google Shape;967;p32"/>
              <p:cNvGrpSpPr/>
              <p:nvPr/>
            </p:nvGrpSpPr>
            <p:grpSpPr>
              <a:xfrm>
                <a:off x="4196326" y="4062640"/>
                <a:ext cx="947690" cy="947208"/>
                <a:chOff x="1978804" y="2610311"/>
                <a:chExt cx="448356" cy="448128"/>
              </a:xfrm>
            </p:grpSpPr>
            <p:sp>
              <p:nvSpPr>
                <p:cNvPr id="968" name="Google Shape;968;p32"/>
                <p:cNvSpPr/>
                <p:nvPr/>
              </p:nvSpPr>
              <p:spPr>
                <a:xfrm>
                  <a:off x="1994579" y="2625857"/>
                  <a:ext cx="125253" cy="125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1" h="4391" extrusionOk="0">
                      <a:moveTo>
                        <a:pt x="4390" y="0"/>
                      </a:moveTo>
                      <a:lnTo>
                        <a:pt x="4390" y="0"/>
                      </a:lnTo>
                      <a:cubicBezTo>
                        <a:pt x="3393" y="401"/>
                        <a:pt x="2493" y="987"/>
                        <a:pt x="1745" y="1745"/>
                      </a:cubicBezTo>
                      <a:cubicBezTo>
                        <a:pt x="987" y="2504"/>
                        <a:pt x="401" y="3404"/>
                        <a:pt x="0" y="4390"/>
                      </a:cubicBezTo>
                      <a:lnTo>
                        <a:pt x="439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32"/>
                <p:cNvSpPr/>
                <p:nvPr/>
              </p:nvSpPr>
              <p:spPr>
                <a:xfrm>
                  <a:off x="1978804" y="2610311"/>
                  <a:ext cx="224492" cy="22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0" h="7873" extrusionOk="0">
                      <a:moveTo>
                        <a:pt x="7702" y="1"/>
                      </a:moveTo>
                      <a:cubicBezTo>
                        <a:pt x="7441" y="1"/>
                        <a:pt x="7175" y="20"/>
                        <a:pt x="6916" y="47"/>
                      </a:cubicBezTo>
                      <a:lnTo>
                        <a:pt x="55" y="6919"/>
                      </a:lnTo>
                      <a:cubicBezTo>
                        <a:pt x="11" y="7233"/>
                        <a:pt x="0" y="7548"/>
                        <a:pt x="0" y="7873"/>
                      </a:cubicBezTo>
                      <a:lnTo>
                        <a:pt x="7870" y="3"/>
                      </a:lnTo>
                      <a:cubicBezTo>
                        <a:pt x="7814" y="1"/>
                        <a:pt x="7758" y="1"/>
                        <a:pt x="770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32"/>
                <p:cNvSpPr/>
                <p:nvPr/>
              </p:nvSpPr>
              <p:spPr>
                <a:xfrm>
                  <a:off x="1982199" y="2613477"/>
                  <a:ext cx="280486" cy="280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3" h="9843" extrusionOk="0">
                      <a:moveTo>
                        <a:pt x="9095" y="1"/>
                      </a:moveTo>
                      <a:lnTo>
                        <a:pt x="1" y="9106"/>
                      </a:lnTo>
                      <a:cubicBezTo>
                        <a:pt x="44" y="9355"/>
                        <a:pt x="98" y="9594"/>
                        <a:pt x="163" y="9843"/>
                      </a:cubicBezTo>
                      <a:lnTo>
                        <a:pt x="9832" y="163"/>
                      </a:lnTo>
                      <a:cubicBezTo>
                        <a:pt x="9594" y="98"/>
                        <a:pt x="9344" y="44"/>
                        <a:pt x="90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32"/>
                <p:cNvSpPr/>
                <p:nvPr/>
              </p:nvSpPr>
              <p:spPr>
                <a:xfrm>
                  <a:off x="1997973" y="2629251"/>
                  <a:ext cx="312948" cy="312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1" h="10971" extrusionOk="0">
                      <a:moveTo>
                        <a:pt x="10363" y="1"/>
                      </a:moveTo>
                      <a:lnTo>
                        <a:pt x="1" y="10374"/>
                      </a:lnTo>
                      <a:cubicBezTo>
                        <a:pt x="87" y="10569"/>
                        <a:pt x="185" y="10775"/>
                        <a:pt x="293" y="10970"/>
                      </a:cubicBezTo>
                      <a:lnTo>
                        <a:pt x="10970" y="293"/>
                      </a:lnTo>
                      <a:cubicBezTo>
                        <a:pt x="10775" y="185"/>
                        <a:pt x="10569" y="87"/>
                        <a:pt x="103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32"/>
                <p:cNvSpPr/>
                <p:nvPr/>
              </p:nvSpPr>
              <p:spPr>
                <a:xfrm>
                  <a:off x="2022704" y="2653982"/>
                  <a:ext cx="328095" cy="32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2" h="11502" extrusionOk="0">
                      <a:moveTo>
                        <a:pt x="11003" y="1"/>
                      </a:moveTo>
                      <a:lnTo>
                        <a:pt x="1" y="11003"/>
                      </a:lnTo>
                      <a:cubicBezTo>
                        <a:pt x="131" y="11176"/>
                        <a:pt x="261" y="11339"/>
                        <a:pt x="402" y="11501"/>
                      </a:cubicBezTo>
                      <a:lnTo>
                        <a:pt x="11501" y="402"/>
                      </a:lnTo>
                      <a:cubicBezTo>
                        <a:pt x="11339" y="272"/>
                        <a:pt x="11165" y="131"/>
                        <a:pt x="110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32"/>
                <p:cNvSpPr/>
                <p:nvPr/>
              </p:nvSpPr>
              <p:spPr>
                <a:xfrm>
                  <a:off x="2055166" y="2686444"/>
                  <a:ext cx="328095" cy="32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2" h="11502" extrusionOk="0">
                      <a:moveTo>
                        <a:pt x="11090" y="1"/>
                      </a:moveTo>
                      <a:lnTo>
                        <a:pt x="1" y="11100"/>
                      </a:lnTo>
                      <a:cubicBezTo>
                        <a:pt x="163" y="11231"/>
                        <a:pt x="326" y="11371"/>
                        <a:pt x="499" y="11501"/>
                      </a:cubicBezTo>
                      <a:lnTo>
                        <a:pt x="11501" y="510"/>
                      </a:lnTo>
                      <a:cubicBezTo>
                        <a:pt x="11371" y="337"/>
                        <a:pt x="11231" y="163"/>
                        <a:pt x="110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32"/>
                <p:cNvSpPr/>
                <p:nvPr/>
              </p:nvSpPr>
              <p:spPr>
                <a:xfrm>
                  <a:off x="2094759" y="2726350"/>
                  <a:ext cx="313233" cy="312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81" h="10970" extrusionOk="0">
                      <a:moveTo>
                        <a:pt x="10677" y="0"/>
                      </a:moveTo>
                      <a:lnTo>
                        <a:pt x="0" y="10677"/>
                      </a:lnTo>
                      <a:cubicBezTo>
                        <a:pt x="195" y="10785"/>
                        <a:pt x="401" y="10883"/>
                        <a:pt x="607" y="10970"/>
                      </a:cubicBezTo>
                      <a:lnTo>
                        <a:pt x="10981" y="607"/>
                      </a:lnTo>
                      <a:cubicBezTo>
                        <a:pt x="10894" y="401"/>
                        <a:pt x="10786" y="195"/>
                        <a:pt x="1067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32"/>
                <p:cNvSpPr/>
                <p:nvPr/>
              </p:nvSpPr>
              <p:spPr>
                <a:xfrm>
                  <a:off x="2142994" y="2774586"/>
                  <a:ext cx="280772" cy="280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3" h="9832" extrusionOk="0">
                      <a:moveTo>
                        <a:pt x="9680" y="0"/>
                      </a:moveTo>
                      <a:lnTo>
                        <a:pt x="0" y="9669"/>
                      </a:lnTo>
                      <a:cubicBezTo>
                        <a:pt x="239" y="9734"/>
                        <a:pt x="488" y="9788"/>
                        <a:pt x="737" y="9831"/>
                      </a:cubicBezTo>
                      <a:lnTo>
                        <a:pt x="9842" y="726"/>
                      </a:lnTo>
                      <a:cubicBezTo>
                        <a:pt x="9799" y="488"/>
                        <a:pt x="9745" y="239"/>
                        <a:pt x="968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32"/>
                <p:cNvSpPr/>
                <p:nvPr/>
              </p:nvSpPr>
              <p:spPr>
                <a:xfrm>
                  <a:off x="2202669" y="2833947"/>
                  <a:ext cx="224492" cy="224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0" h="7870" extrusionOk="0">
                      <a:moveTo>
                        <a:pt x="7870" y="0"/>
                      </a:moveTo>
                      <a:lnTo>
                        <a:pt x="0" y="7870"/>
                      </a:lnTo>
                      <a:cubicBezTo>
                        <a:pt x="315" y="7870"/>
                        <a:pt x="640" y="7848"/>
                        <a:pt x="954" y="7816"/>
                      </a:cubicBezTo>
                      <a:lnTo>
                        <a:pt x="7815" y="954"/>
                      </a:lnTo>
                      <a:cubicBezTo>
                        <a:pt x="7859" y="640"/>
                        <a:pt x="7870" y="315"/>
                        <a:pt x="78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32"/>
                <p:cNvSpPr/>
                <p:nvPr/>
              </p:nvSpPr>
              <p:spPr>
                <a:xfrm>
                  <a:off x="2286133" y="2917411"/>
                  <a:ext cx="124968" cy="125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" h="4391" extrusionOk="0">
                      <a:moveTo>
                        <a:pt x="4380" y="1"/>
                      </a:moveTo>
                      <a:lnTo>
                        <a:pt x="1" y="4391"/>
                      </a:lnTo>
                      <a:cubicBezTo>
                        <a:pt x="1995" y="3589"/>
                        <a:pt x="3589" y="2006"/>
                        <a:pt x="43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78" name="Google Shape;978;p32"/>
            <p:cNvGrpSpPr/>
            <p:nvPr/>
          </p:nvGrpSpPr>
          <p:grpSpPr>
            <a:xfrm>
              <a:off x="7909342" y="736300"/>
              <a:ext cx="1253123" cy="507644"/>
              <a:chOff x="-1976031" y="3372083"/>
              <a:chExt cx="6462727" cy="507644"/>
            </a:xfrm>
          </p:grpSpPr>
          <p:sp>
            <p:nvSpPr>
              <p:cNvPr id="979" name="Google Shape;979;p32"/>
              <p:cNvSpPr/>
              <p:nvPr/>
            </p:nvSpPr>
            <p:spPr>
              <a:xfrm>
                <a:off x="-1976031" y="3372083"/>
                <a:ext cx="6462727" cy="156377"/>
              </a:xfrm>
              <a:custGeom>
                <a:avLst/>
                <a:gdLst/>
                <a:ahLst/>
                <a:cxnLst/>
                <a:rect l="l" t="t" r="r" b="b"/>
                <a:pathLst>
                  <a:path w="260148" h="43803" extrusionOk="0">
                    <a:moveTo>
                      <a:pt x="0" y="0"/>
                    </a:moveTo>
                    <a:lnTo>
                      <a:pt x="0" y="43803"/>
                    </a:lnTo>
                    <a:lnTo>
                      <a:pt x="260148" y="43803"/>
                    </a:lnTo>
                    <a:lnTo>
                      <a:pt x="2601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2"/>
              <p:cNvSpPr/>
              <p:nvPr/>
            </p:nvSpPr>
            <p:spPr>
              <a:xfrm>
                <a:off x="713225" y="3723350"/>
                <a:ext cx="3773447" cy="156377"/>
              </a:xfrm>
              <a:custGeom>
                <a:avLst/>
                <a:gdLst/>
                <a:ahLst/>
                <a:cxnLst/>
                <a:rect l="l" t="t" r="r" b="b"/>
                <a:pathLst>
                  <a:path w="260148" h="43803" extrusionOk="0">
                    <a:moveTo>
                      <a:pt x="0" y="0"/>
                    </a:moveTo>
                    <a:lnTo>
                      <a:pt x="0" y="43803"/>
                    </a:lnTo>
                    <a:lnTo>
                      <a:pt x="260148" y="43803"/>
                    </a:lnTo>
                    <a:lnTo>
                      <a:pt x="2601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07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ibre Franklin Medium"/>
              <a:buNone/>
              <a:defRPr sz="31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ibre Franklin Medium"/>
              <a:buNone/>
              <a:defRPr sz="31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ibre Franklin Medium"/>
              <a:buNone/>
              <a:defRPr sz="31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ibre Franklin Medium"/>
              <a:buNone/>
              <a:defRPr sz="31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ibre Franklin Medium"/>
              <a:buNone/>
              <a:defRPr sz="31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ibre Franklin Medium"/>
              <a:buNone/>
              <a:defRPr sz="31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ibre Franklin Medium"/>
              <a:buNone/>
              <a:defRPr sz="31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ibre Franklin Medium"/>
              <a:buNone/>
              <a:defRPr sz="31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ibre Franklin Medium"/>
              <a:buNone/>
              <a:defRPr sz="31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8598"/>
            <a:ext cx="7717500" cy="3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8" r:id="rId5"/>
    <p:sldLayoutId id="2147483661" r:id="rId6"/>
    <p:sldLayoutId id="2147483677" r:id="rId7"/>
    <p:sldLayoutId id="2147483678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ahmad.com/2015_12_01_archive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gungrangga.com/2015/01/29/mengangkat-tanga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d/suara-mendengarkan-pria-telinga-159915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martphone-app-news-web-internet-1184883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vgsilh.com/ms/image/156110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rench-fries-potato-thank-you-18726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36"/>
          <p:cNvSpPr txBox="1">
            <a:spLocks noGrp="1"/>
          </p:cNvSpPr>
          <p:nvPr>
            <p:ph type="ctrTitle"/>
          </p:nvPr>
        </p:nvSpPr>
        <p:spPr>
          <a:xfrm>
            <a:off x="1964908" y="710148"/>
            <a:ext cx="5750400" cy="17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Inter Personal Skill (IPS)</a:t>
            </a:r>
            <a:br>
              <a:rPr lang="en" b="1" dirty="0"/>
            </a:br>
            <a:r>
              <a:rPr lang="en" b="1" dirty="0"/>
              <a:t>Untuk Komunikasi</a:t>
            </a:r>
            <a:endParaRPr sz="3200" b="1" dirty="0"/>
          </a:p>
        </p:txBody>
      </p:sp>
      <p:sp>
        <p:nvSpPr>
          <p:cNvPr id="992" name="Google Shape;992;p36"/>
          <p:cNvSpPr txBox="1">
            <a:spLocks noGrp="1"/>
          </p:cNvSpPr>
          <p:nvPr>
            <p:ph type="subTitle" idx="1"/>
          </p:nvPr>
        </p:nvSpPr>
        <p:spPr>
          <a:xfrm>
            <a:off x="0" y="4671300"/>
            <a:ext cx="4434849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b="1" dirty="0"/>
              <a:t>a</a:t>
            </a:r>
            <a:r>
              <a:rPr lang="en" b="1" dirty="0"/>
              <a:t>pt. Febriana Astuti, M.Farm</a:t>
            </a:r>
            <a:endParaRPr b="1" dirty="0"/>
          </a:p>
        </p:txBody>
      </p:sp>
      <p:grpSp>
        <p:nvGrpSpPr>
          <p:cNvPr id="993" name="Google Shape;993;p36"/>
          <p:cNvGrpSpPr/>
          <p:nvPr/>
        </p:nvGrpSpPr>
        <p:grpSpPr>
          <a:xfrm>
            <a:off x="4196325" y="736300"/>
            <a:ext cx="4966140" cy="4273548"/>
            <a:chOff x="4196325" y="736300"/>
            <a:chExt cx="4966140" cy="4273548"/>
          </a:xfrm>
        </p:grpSpPr>
        <p:grpSp>
          <p:nvGrpSpPr>
            <p:cNvPr id="994" name="Google Shape;994;p36"/>
            <p:cNvGrpSpPr/>
            <p:nvPr/>
          </p:nvGrpSpPr>
          <p:grpSpPr>
            <a:xfrm>
              <a:off x="7612420" y="3672159"/>
              <a:ext cx="1215970" cy="1247228"/>
              <a:chOff x="7612420" y="3672159"/>
              <a:chExt cx="1215970" cy="1247228"/>
            </a:xfrm>
          </p:grpSpPr>
          <p:sp>
            <p:nvSpPr>
              <p:cNvPr id="995" name="Google Shape;995;p36"/>
              <p:cNvSpPr/>
              <p:nvPr/>
            </p:nvSpPr>
            <p:spPr>
              <a:xfrm>
                <a:off x="8019658" y="4108378"/>
                <a:ext cx="808732" cy="811008"/>
              </a:xfrm>
              <a:custGeom>
                <a:avLst/>
                <a:gdLst/>
                <a:ahLst/>
                <a:cxnLst/>
                <a:rect l="l" t="t" r="r" b="b"/>
                <a:pathLst>
                  <a:path w="19187" h="19241" extrusionOk="0">
                    <a:moveTo>
                      <a:pt x="1" y="1"/>
                    </a:moveTo>
                    <a:lnTo>
                      <a:pt x="1" y="19241"/>
                    </a:lnTo>
                    <a:lnTo>
                      <a:pt x="19186" y="19241"/>
                    </a:lnTo>
                    <a:lnTo>
                      <a:pt x="191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6" name="Google Shape;996;p36"/>
              <p:cNvGrpSpPr/>
              <p:nvPr/>
            </p:nvGrpSpPr>
            <p:grpSpPr>
              <a:xfrm>
                <a:off x="7612420" y="3672159"/>
                <a:ext cx="1055049" cy="1049232"/>
                <a:chOff x="7802183" y="2347253"/>
                <a:chExt cx="713981" cy="710044"/>
              </a:xfrm>
            </p:grpSpPr>
            <p:sp>
              <p:nvSpPr>
                <p:cNvPr id="997" name="Google Shape;997;p36"/>
                <p:cNvSpPr/>
                <p:nvPr/>
              </p:nvSpPr>
              <p:spPr>
                <a:xfrm>
                  <a:off x="8144797" y="3032138"/>
                  <a:ext cx="29067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82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71" y="748"/>
                      </a:cubicBezTo>
                      <a:cubicBezTo>
                        <a:pt x="363" y="840"/>
                        <a:pt x="475" y="882"/>
                        <a:pt x="584" y="882"/>
                      </a:cubicBezTo>
                      <a:cubicBezTo>
                        <a:pt x="808" y="882"/>
                        <a:pt x="1019" y="707"/>
                        <a:pt x="1019" y="445"/>
                      </a:cubicBezTo>
                      <a:cubicBezTo>
                        <a:pt x="1019" y="195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36"/>
                <p:cNvSpPr/>
                <p:nvPr/>
              </p:nvSpPr>
              <p:spPr>
                <a:xfrm>
                  <a:off x="8230115" y="3032138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0"/>
                      </a:moveTo>
                      <a:cubicBezTo>
                        <a:pt x="196" y="0"/>
                        <a:pt x="1" y="477"/>
                        <a:pt x="283" y="748"/>
                      </a:cubicBezTo>
                      <a:cubicBezTo>
                        <a:pt x="371" y="840"/>
                        <a:pt x="482" y="882"/>
                        <a:pt x="591" y="882"/>
                      </a:cubicBezTo>
                      <a:cubicBezTo>
                        <a:pt x="815" y="882"/>
                        <a:pt x="1031" y="707"/>
                        <a:pt x="1031" y="445"/>
                      </a:cubicBezTo>
                      <a:cubicBezTo>
                        <a:pt x="1031" y="195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36"/>
                <p:cNvSpPr/>
                <p:nvPr/>
              </p:nvSpPr>
              <p:spPr>
                <a:xfrm>
                  <a:off x="8315776" y="3032138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86" y="0"/>
                      </a:moveTo>
                      <a:cubicBezTo>
                        <a:pt x="195" y="0"/>
                        <a:pt x="0" y="477"/>
                        <a:pt x="282" y="748"/>
                      </a:cubicBezTo>
                      <a:cubicBezTo>
                        <a:pt x="371" y="840"/>
                        <a:pt x="481" y="882"/>
                        <a:pt x="590" y="882"/>
                      </a:cubicBezTo>
                      <a:cubicBezTo>
                        <a:pt x="814" y="882"/>
                        <a:pt x="1030" y="707"/>
                        <a:pt x="1030" y="445"/>
                      </a:cubicBezTo>
                      <a:cubicBezTo>
                        <a:pt x="1030" y="195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36"/>
                <p:cNvSpPr/>
                <p:nvPr/>
              </p:nvSpPr>
              <p:spPr>
                <a:xfrm>
                  <a:off x="8401123" y="3032138"/>
                  <a:ext cx="29381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2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82" y="748"/>
                      </a:cubicBezTo>
                      <a:cubicBezTo>
                        <a:pt x="370" y="840"/>
                        <a:pt x="481" y="882"/>
                        <a:pt x="590" y="882"/>
                      </a:cubicBezTo>
                      <a:cubicBezTo>
                        <a:pt x="814" y="882"/>
                        <a:pt x="1030" y="707"/>
                        <a:pt x="1030" y="445"/>
                      </a:cubicBezTo>
                      <a:cubicBezTo>
                        <a:pt x="1030" y="195"/>
                        <a:pt x="835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36"/>
                <p:cNvSpPr/>
                <p:nvPr/>
              </p:nvSpPr>
              <p:spPr>
                <a:xfrm>
                  <a:off x="8486755" y="3032138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0"/>
                      </a:moveTo>
                      <a:cubicBezTo>
                        <a:pt x="207" y="0"/>
                        <a:pt x="1" y="477"/>
                        <a:pt x="282" y="748"/>
                      </a:cubicBezTo>
                      <a:cubicBezTo>
                        <a:pt x="375" y="840"/>
                        <a:pt x="486" y="882"/>
                        <a:pt x="595" y="882"/>
                      </a:cubicBezTo>
                      <a:cubicBezTo>
                        <a:pt x="819" y="882"/>
                        <a:pt x="1030" y="707"/>
                        <a:pt x="1030" y="445"/>
                      </a:cubicBezTo>
                      <a:cubicBezTo>
                        <a:pt x="1030" y="195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36"/>
                <p:cNvSpPr/>
                <p:nvPr/>
              </p:nvSpPr>
              <p:spPr>
                <a:xfrm>
                  <a:off x="8144883" y="2946792"/>
                  <a:ext cx="289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875" extrusionOk="0">
                      <a:moveTo>
                        <a:pt x="569" y="0"/>
                      </a:moveTo>
                      <a:cubicBezTo>
                        <a:pt x="188" y="0"/>
                        <a:pt x="0" y="470"/>
                        <a:pt x="268" y="749"/>
                      </a:cubicBezTo>
                      <a:cubicBezTo>
                        <a:pt x="358" y="835"/>
                        <a:pt x="468" y="874"/>
                        <a:pt x="575" y="874"/>
                      </a:cubicBezTo>
                      <a:cubicBezTo>
                        <a:pt x="801" y="874"/>
                        <a:pt x="1016" y="699"/>
                        <a:pt x="1016" y="434"/>
                      </a:cubicBezTo>
                      <a:cubicBezTo>
                        <a:pt x="1016" y="196"/>
                        <a:pt x="821" y="1"/>
                        <a:pt x="582" y="1"/>
                      </a:cubicBezTo>
                      <a:cubicBezTo>
                        <a:pt x="578" y="1"/>
                        <a:pt x="574" y="0"/>
                        <a:pt x="5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36"/>
                <p:cNvSpPr/>
                <p:nvPr/>
              </p:nvSpPr>
              <p:spPr>
                <a:xfrm>
                  <a:off x="8230115" y="2946792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1"/>
                      </a:moveTo>
                      <a:cubicBezTo>
                        <a:pt x="196" y="1"/>
                        <a:pt x="1" y="467"/>
                        <a:pt x="283" y="749"/>
                      </a:cubicBezTo>
                      <a:cubicBezTo>
                        <a:pt x="370" y="835"/>
                        <a:pt x="478" y="874"/>
                        <a:pt x="584" y="874"/>
                      </a:cubicBezTo>
                      <a:cubicBezTo>
                        <a:pt x="810" y="874"/>
                        <a:pt x="1031" y="699"/>
                        <a:pt x="1031" y="434"/>
                      </a:cubicBezTo>
                      <a:cubicBezTo>
                        <a:pt x="1031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36"/>
                <p:cNvSpPr/>
                <p:nvPr/>
              </p:nvSpPr>
              <p:spPr>
                <a:xfrm>
                  <a:off x="8315776" y="2946792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86" y="1"/>
                      </a:moveTo>
                      <a:cubicBezTo>
                        <a:pt x="195" y="1"/>
                        <a:pt x="0" y="467"/>
                        <a:pt x="282" y="749"/>
                      </a:cubicBezTo>
                      <a:cubicBezTo>
                        <a:pt x="369" y="835"/>
                        <a:pt x="477" y="874"/>
                        <a:pt x="584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35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36"/>
                <p:cNvSpPr/>
                <p:nvPr/>
              </p:nvSpPr>
              <p:spPr>
                <a:xfrm>
                  <a:off x="8401123" y="2946792"/>
                  <a:ext cx="293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5" extrusionOk="0">
                      <a:moveTo>
                        <a:pt x="585" y="1"/>
                      </a:moveTo>
                      <a:cubicBezTo>
                        <a:pt x="195" y="1"/>
                        <a:pt x="0" y="467"/>
                        <a:pt x="282" y="749"/>
                      </a:cubicBezTo>
                      <a:cubicBezTo>
                        <a:pt x="369" y="835"/>
                        <a:pt x="477" y="874"/>
                        <a:pt x="583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35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36"/>
                <p:cNvSpPr/>
                <p:nvPr/>
              </p:nvSpPr>
              <p:spPr>
                <a:xfrm>
                  <a:off x="8486755" y="2946792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1"/>
                      </a:moveTo>
                      <a:cubicBezTo>
                        <a:pt x="207" y="1"/>
                        <a:pt x="1" y="467"/>
                        <a:pt x="282" y="749"/>
                      </a:cubicBezTo>
                      <a:cubicBezTo>
                        <a:pt x="373" y="835"/>
                        <a:pt x="482" y="874"/>
                        <a:pt x="589" y="874"/>
                      </a:cubicBezTo>
                      <a:cubicBezTo>
                        <a:pt x="815" y="874"/>
                        <a:pt x="1030" y="699"/>
                        <a:pt x="1030" y="434"/>
                      </a:cubicBezTo>
                      <a:cubicBezTo>
                        <a:pt x="1030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36"/>
                <p:cNvSpPr/>
                <p:nvPr/>
              </p:nvSpPr>
              <p:spPr>
                <a:xfrm>
                  <a:off x="8144797" y="2860846"/>
                  <a:ext cx="29067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85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71" y="759"/>
                      </a:cubicBezTo>
                      <a:cubicBezTo>
                        <a:pt x="361" y="846"/>
                        <a:pt x="471" y="885"/>
                        <a:pt x="578" y="885"/>
                      </a:cubicBezTo>
                      <a:cubicBezTo>
                        <a:pt x="804" y="885"/>
                        <a:pt x="1019" y="710"/>
                        <a:pt x="1019" y="445"/>
                      </a:cubicBezTo>
                      <a:cubicBezTo>
                        <a:pt x="1019" y="206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8" name="Google Shape;1008;p36"/>
                <p:cNvSpPr/>
                <p:nvPr/>
              </p:nvSpPr>
              <p:spPr>
                <a:xfrm>
                  <a:off x="8230115" y="2860846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97" y="0"/>
                      </a:moveTo>
                      <a:cubicBezTo>
                        <a:pt x="196" y="0"/>
                        <a:pt x="1" y="477"/>
                        <a:pt x="283" y="759"/>
                      </a:cubicBezTo>
                      <a:cubicBezTo>
                        <a:pt x="370" y="846"/>
                        <a:pt x="478" y="885"/>
                        <a:pt x="584" y="885"/>
                      </a:cubicBezTo>
                      <a:cubicBezTo>
                        <a:pt x="810" y="885"/>
                        <a:pt x="1031" y="710"/>
                        <a:pt x="1031" y="445"/>
                      </a:cubicBezTo>
                      <a:cubicBezTo>
                        <a:pt x="1031" y="206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9" name="Google Shape;1009;p36"/>
                <p:cNvSpPr/>
                <p:nvPr/>
              </p:nvSpPr>
              <p:spPr>
                <a:xfrm>
                  <a:off x="8315776" y="2860846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86" y="0"/>
                      </a:moveTo>
                      <a:cubicBezTo>
                        <a:pt x="195" y="0"/>
                        <a:pt x="0" y="477"/>
                        <a:pt x="282" y="759"/>
                      </a:cubicBezTo>
                      <a:cubicBezTo>
                        <a:pt x="369" y="846"/>
                        <a:pt x="477" y="885"/>
                        <a:pt x="584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36"/>
                <p:cNvSpPr/>
                <p:nvPr/>
              </p:nvSpPr>
              <p:spPr>
                <a:xfrm>
                  <a:off x="8401123" y="2860846"/>
                  <a:ext cx="29381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5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82" y="759"/>
                      </a:cubicBezTo>
                      <a:cubicBezTo>
                        <a:pt x="369" y="846"/>
                        <a:pt x="477" y="885"/>
                        <a:pt x="583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36"/>
                <p:cNvSpPr/>
                <p:nvPr/>
              </p:nvSpPr>
              <p:spPr>
                <a:xfrm>
                  <a:off x="8486755" y="2860846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97" y="0"/>
                      </a:moveTo>
                      <a:cubicBezTo>
                        <a:pt x="207" y="0"/>
                        <a:pt x="1" y="477"/>
                        <a:pt x="282" y="759"/>
                      </a:cubicBezTo>
                      <a:cubicBezTo>
                        <a:pt x="373" y="846"/>
                        <a:pt x="482" y="885"/>
                        <a:pt x="589" y="885"/>
                      </a:cubicBezTo>
                      <a:cubicBezTo>
                        <a:pt x="815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36"/>
                <p:cNvSpPr/>
                <p:nvPr/>
              </p:nvSpPr>
              <p:spPr>
                <a:xfrm>
                  <a:off x="8144797" y="2775185"/>
                  <a:ext cx="29067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86" extrusionOk="0">
                      <a:moveTo>
                        <a:pt x="585" y="1"/>
                      </a:moveTo>
                      <a:cubicBezTo>
                        <a:pt x="195" y="1"/>
                        <a:pt x="0" y="478"/>
                        <a:pt x="271" y="760"/>
                      </a:cubicBezTo>
                      <a:cubicBezTo>
                        <a:pt x="361" y="846"/>
                        <a:pt x="471" y="885"/>
                        <a:pt x="578" y="885"/>
                      </a:cubicBezTo>
                      <a:cubicBezTo>
                        <a:pt x="804" y="885"/>
                        <a:pt x="1019" y="710"/>
                        <a:pt x="1019" y="445"/>
                      </a:cubicBezTo>
                      <a:cubicBezTo>
                        <a:pt x="1019" y="207"/>
                        <a:pt x="824" y="12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36"/>
                <p:cNvSpPr/>
                <p:nvPr/>
              </p:nvSpPr>
              <p:spPr>
                <a:xfrm>
                  <a:off x="8230115" y="2775185"/>
                  <a:ext cx="29409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6" extrusionOk="0">
                      <a:moveTo>
                        <a:pt x="597" y="1"/>
                      </a:moveTo>
                      <a:cubicBezTo>
                        <a:pt x="196" y="1"/>
                        <a:pt x="1" y="478"/>
                        <a:pt x="283" y="760"/>
                      </a:cubicBezTo>
                      <a:cubicBezTo>
                        <a:pt x="370" y="846"/>
                        <a:pt x="478" y="885"/>
                        <a:pt x="584" y="885"/>
                      </a:cubicBezTo>
                      <a:cubicBezTo>
                        <a:pt x="810" y="885"/>
                        <a:pt x="1031" y="710"/>
                        <a:pt x="1031" y="445"/>
                      </a:cubicBezTo>
                      <a:cubicBezTo>
                        <a:pt x="1031" y="207"/>
                        <a:pt x="835" y="12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36"/>
                <p:cNvSpPr/>
                <p:nvPr/>
              </p:nvSpPr>
              <p:spPr>
                <a:xfrm>
                  <a:off x="8315776" y="2775185"/>
                  <a:ext cx="29409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6" extrusionOk="0">
                      <a:moveTo>
                        <a:pt x="586" y="1"/>
                      </a:moveTo>
                      <a:cubicBezTo>
                        <a:pt x="195" y="12"/>
                        <a:pt x="0" y="478"/>
                        <a:pt x="282" y="760"/>
                      </a:cubicBezTo>
                      <a:cubicBezTo>
                        <a:pt x="369" y="846"/>
                        <a:pt x="477" y="885"/>
                        <a:pt x="584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7"/>
                        <a:pt x="835" y="12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36"/>
                <p:cNvSpPr/>
                <p:nvPr/>
              </p:nvSpPr>
              <p:spPr>
                <a:xfrm>
                  <a:off x="8401123" y="2775185"/>
                  <a:ext cx="29381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6" extrusionOk="0">
                      <a:moveTo>
                        <a:pt x="585" y="1"/>
                      </a:moveTo>
                      <a:cubicBezTo>
                        <a:pt x="195" y="1"/>
                        <a:pt x="0" y="478"/>
                        <a:pt x="282" y="760"/>
                      </a:cubicBezTo>
                      <a:cubicBezTo>
                        <a:pt x="369" y="846"/>
                        <a:pt x="477" y="885"/>
                        <a:pt x="583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7"/>
                        <a:pt x="835" y="12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36"/>
                <p:cNvSpPr/>
                <p:nvPr/>
              </p:nvSpPr>
              <p:spPr>
                <a:xfrm>
                  <a:off x="8486755" y="2775185"/>
                  <a:ext cx="29409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6" extrusionOk="0">
                      <a:moveTo>
                        <a:pt x="597" y="1"/>
                      </a:moveTo>
                      <a:cubicBezTo>
                        <a:pt x="207" y="1"/>
                        <a:pt x="1" y="478"/>
                        <a:pt x="282" y="760"/>
                      </a:cubicBezTo>
                      <a:cubicBezTo>
                        <a:pt x="373" y="846"/>
                        <a:pt x="482" y="885"/>
                        <a:pt x="589" y="885"/>
                      </a:cubicBezTo>
                      <a:cubicBezTo>
                        <a:pt x="815" y="885"/>
                        <a:pt x="1030" y="710"/>
                        <a:pt x="1030" y="445"/>
                      </a:cubicBezTo>
                      <a:cubicBezTo>
                        <a:pt x="1030" y="207"/>
                        <a:pt x="835" y="12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36"/>
                <p:cNvSpPr/>
                <p:nvPr/>
              </p:nvSpPr>
              <p:spPr>
                <a:xfrm>
                  <a:off x="8144797" y="2689867"/>
                  <a:ext cx="29067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74" extrusionOk="0">
                      <a:moveTo>
                        <a:pt x="585" y="0"/>
                      </a:moveTo>
                      <a:cubicBezTo>
                        <a:pt x="195" y="0"/>
                        <a:pt x="0" y="466"/>
                        <a:pt x="271" y="748"/>
                      </a:cubicBezTo>
                      <a:cubicBezTo>
                        <a:pt x="361" y="835"/>
                        <a:pt x="471" y="874"/>
                        <a:pt x="578" y="874"/>
                      </a:cubicBezTo>
                      <a:cubicBezTo>
                        <a:pt x="804" y="874"/>
                        <a:pt x="1019" y="699"/>
                        <a:pt x="1019" y="434"/>
                      </a:cubicBezTo>
                      <a:cubicBezTo>
                        <a:pt x="1019" y="195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36"/>
                <p:cNvSpPr/>
                <p:nvPr/>
              </p:nvSpPr>
              <p:spPr>
                <a:xfrm>
                  <a:off x="8230115" y="2689867"/>
                  <a:ext cx="29409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4" extrusionOk="0">
                      <a:moveTo>
                        <a:pt x="597" y="0"/>
                      </a:moveTo>
                      <a:cubicBezTo>
                        <a:pt x="196" y="0"/>
                        <a:pt x="1" y="466"/>
                        <a:pt x="283" y="748"/>
                      </a:cubicBezTo>
                      <a:cubicBezTo>
                        <a:pt x="370" y="835"/>
                        <a:pt x="478" y="874"/>
                        <a:pt x="584" y="874"/>
                      </a:cubicBezTo>
                      <a:cubicBezTo>
                        <a:pt x="810" y="874"/>
                        <a:pt x="1031" y="699"/>
                        <a:pt x="1031" y="434"/>
                      </a:cubicBezTo>
                      <a:cubicBezTo>
                        <a:pt x="1031" y="195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36"/>
                <p:cNvSpPr/>
                <p:nvPr/>
              </p:nvSpPr>
              <p:spPr>
                <a:xfrm>
                  <a:off x="8315776" y="2689867"/>
                  <a:ext cx="29409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4" extrusionOk="0">
                      <a:moveTo>
                        <a:pt x="586" y="0"/>
                      </a:moveTo>
                      <a:cubicBezTo>
                        <a:pt x="195" y="0"/>
                        <a:pt x="0" y="466"/>
                        <a:pt x="282" y="748"/>
                      </a:cubicBezTo>
                      <a:cubicBezTo>
                        <a:pt x="369" y="835"/>
                        <a:pt x="477" y="874"/>
                        <a:pt x="584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5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36"/>
                <p:cNvSpPr/>
                <p:nvPr/>
              </p:nvSpPr>
              <p:spPr>
                <a:xfrm>
                  <a:off x="8401123" y="2689867"/>
                  <a:ext cx="29381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4" extrusionOk="0">
                      <a:moveTo>
                        <a:pt x="585" y="0"/>
                      </a:moveTo>
                      <a:cubicBezTo>
                        <a:pt x="195" y="0"/>
                        <a:pt x="0" y="466"/>
                        <a:pt x="282" y="748"/>
                      </a:cubicBezTo>
                      <a:cubicBezTo>
                        <a:pt x="369" y="835"/>
                        <a:pt x="477" y="874"/>
                        <a:pt x="583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5"/>
                        <a:pt x="835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36"/>
                <p:cNvSpPr/>
                <p:nvPr/>
              </p:nvSpPr>
              <p:spPr>
                <a:xfrm>
                  <a:off x="8486755" y="2689867"/>
                  <a:ext cx="29409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4" extrusionOk="0">
                      <a:moveTo>
                        <a:pt x="597" y="0"/>
                      </a:moveTo>
                      <a:cubicBezTo>
                        <a:pt x="207" y="0"/>
                        <a:pt x="1" y="466"/>
                        <a:pt x="282" y="748"/>
                      </a:cubicBezTo>
                      <a:cubicBezTo>
                        <a:pt x="373" y="835"/>
                        <a:pt x="482" y="874"/>
                        <a:pt x="589" y="874"/>
                      </a:cubicBezTo>
                      <a:cubicBezTo>
                        <a:pt x="815" y="874"/>
                        <a:pt x="1030" y="699"/>
                        <a:pt x="1030" y="434"/>
                      </a:cubicBezTo>
                      <a:cubicBezTo>
                        <a:pt x="1030" y="195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36"/>
                <p:cNvSpPr/>
                <p:nvPr/>
              </p:nvSpPr>
              <p:spPr>
                <a:xfrm>
                  <a:off x="8144483" y="2603893"/>
                  <a:ext cx="29381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2" extrusionOk="0">
                      <a:moveTo>
                        <a:pt x="596" y="1"/>
                      </a:moveTo>
                      <a:cubicBezTo>
                        <a:pt x="195" y="1"/>
                        <a:pt x="0" y="478"/>
                        <a:pt x="282" y="749"/>
                      </a:cubicBezTo>
                      <a:cubicBezTo>
                        <a:pt x="374" y="841"/>
                        <a:pt x="486" y="882"/>
                        <a:pt x="595" y="882"/>
                      </a:cubicBezTo>
                      <a:cubicBezTo>
                        <a:pt x="819" y="882"/>
                        <a:pt x="1030" y="708"/>
                        <a:pt x="1030" y="445"/>
                      </a:cubicBezTo>
                      <a:cubicBezTo>
                        <a:pt x="1030" y="196"/>
                        <a:pt x="835" y="1"/>
                        <a:pt x="5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36"/>
                <p:cNvSpPr/>
                <p:nvPr/>
              </p:nvSpPr>
              <p:spPr>
                <a:xfrm>
                  <a:off x="8230115" y="2603893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1"/>
                      </a:moveTo>
                      <a:cubicBezTo>
                        <a:pt x="196" y="1"/>
                        <a:pt x="1" y="478"/>
                        <a:pt x="283" y="749"/>
                      </a:cubicBezTo>
                      <a:cubicBezTo>
                        <a:pt x="371" y="841"/>
                        <a:pt x="482" y="882"/>
                        <a:pt x="591" y="882"/>
                      </a:cubicBezTo>
                      <a:cubicBezTo>
                        <a:pt x="815" y="882"/>
                        <a:pt x="1031" y="708"/>
                        <a:pt x="1031" y="445"/>
                      </a:cubicBezTo>
                      <a:cubicBezTo>
                        <a:pt x="1031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36"/>
                <p:cNvSpPr/>
                <p:nvPr/>
              </p:nvSpPr>
              <p:spPr>
                <a:xfrm>
                  <a:off x="8315776" y="2603893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86" y="1"/>
                      </a:moveTo>
                      <a:cubicBezTo>
                        <a:pt x="195" y="1"/>
                        <a:pt x="0" y="478"/>
                        <a:pt x="271" y="749"/>
                      </a:cubicBezTo>
                      <a:cubicBezTo>
                        <a:pt x="363" y="841"/>
                        <a:pt x="477" y="882"/>
                        <a:pt x="587" y="882"/>
                      </a:cubicBezTo>
                      <a:cubicBezTo>
                        <a:pt x="814" y="882"/>
                        <a:pt x="1030" y="708"/>
                        <a:pt x="1030" y="445"/>
                      </a:cubicBezTo>
                      <a:cubicBezTo>
                        <a:pt x="1030" y="196"/>
                        <a:pt x="835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36"/>
                <p:cNvSpPr/>
                <p:nvPr/>
              </p:nvSpPr>
              <p:spPr>
                <a:xfrm>
                  <a:off x="8401123" y="2603893"/>
                  <a:ext cx="29381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2" extrusionOk="0">
                      <a:moveTo>
                        <a:pt x="585" y="1"/>
                      </a:moveTo>
                      <a:cubicBezTo>
                        <a:pt x="195" y="1"/>
                        <a:pt x="0" y="478"/>
                        <a:pt x="282" y="749"/>
                      </a:cubicBezTo>
                      <a:cubicBezTo>
                        <a:pt x="370" y="841"/>
                        <a:pt x="481" y="882"/>
                        <a:pt x="590" y="882"/>
                      </a:cubicBezTo>
                      <a:cubicBezTo>
                        <a:pt x="814" y="882"/>
                        <a:pt x="1030" y="708"/>
                        <a:pt x="1030" y="445"/>
                      </a:cubicBezTo>
                      <a:cubicBezTo>
                        <a:pt x="1030" y="196"/>
                        <a:pt x="835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" name="Google Shape;1026;p36"/>
                <p:cNvSpPr/>
                <p:nvPr/>
              </p:nvSpPr>
              <p:spPr>
                <a:xfrm>
                  <a:off x="8486755" y="2603893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1"/>
                      </a:moveTo>
                      <a:cubicBezTo>
                        <a:pt x="196" y="1"/>
                        <a:pt x="1" y="478"/>
                        <a:pt x="282" y="749"/>
                      </a:cubicBezTo>
                      <a:cubicBezTo>
                        <a:pt x="371" y="841"/>
                        <a:pt x="482" y="882"/>
                        <a:pt x="590" y="882"/>
                      </a:cubicBezTo>
                      <a:cubicBezTo>
                        <a:pt x="814" y="882"/>
                        <a:pt x="1030" y="708"/>
                        <a:pt x="1030" y="445"/>
                      </a:cubicBezTo>
                      <a:cubicBezTo>
                        <a:pt x="1030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" name="Google Shape;1027;p36"/>
                <p:cNvSpPr/>
                <p:nvPr/>
              </p:nvSpPr>
              <p:spPr>
                <a:xfrm>
                  <a:off x="8144797" y="2518261"/>
                  <a:ext cx="29067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85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71" y="759"/>
                      </a:cubicBezTo>
                      <a:cubicBezTo>
                        <a:pt x="361" y="846"/>
                        <a:pt x="471" y="885"/>
                        <a:pt x="578" y="885"/>
                      </a:cubicBezTo>
                      <a:cubicBezTo>
                        <a:pt x="804" y="885"/>
                        <a:pt x="1019" y="710"/>
                        <a:pt x="1019" y="445"/>
                      </a:cubicBezTo>
                      <a:cubicBezTo>
                        <a:pt x="1019" y="206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8" name="Google Shape;1028;p36"/>
                <p:cNvSpPr/>
                <p:nvPr/>
              </p:nvSpPr>
              <p:spPr>
                <a:xfrm>
                  <a:off x="8230115" y="2518261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97" y="0"/>
                      </a:moveTo>
                      <a:cubicBezTo>
                        <a:pt x="196" y="0"/>
                        <a:pt x="1" y="477"/>
                        <a:pt x="283" y="759"/>
                      </a:cubicBezTo>
                      <a:cubicBezTo>
                        <a:pt x="370" y="846"/>
                        <a:pt x="478" y="885"/>
                        <a:pt x="584" y="885"/>
                      </a:cubicBezTo>
                      <a:cubicBezTo>
                        <a:pt x="810" y="885"/>
                        <a:pt x="1031" y="710"/>
                        <a:pt x="1031" y="445"/>
                      </a:cubicBezTo>
                      <a:cubicBezTo>
                        <a:pt x="1031" y="206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9" name="Google Shape;1029;p36"/>
                <p:cNvSpPr/>
                <p:nvPr/>
              </p:nvSpPr>
              <p:spPr>
                <a:xfrm>
                  <a:off x="8315776" y="2518261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86" y="0"/>
                      </a:moveTo>
                      <a:cubicBezTo>
                        <a:pt x="195" y="0"/>
                        <a:pt x="0" y="477"/>
                        <a:pt x="282" y="759"/>
                      </a:cubicBezTo>
                      <a:cubicBezTo>
                        <a:pt x="369" y="846"/>
                        <a:pt x="477" y="885"/>
                        <a:pt x="584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36"/>
                <p:cNvSpPr/>
                <p:nvPr/>
              </p:nvSpPr>
              <p:spPr>
                <a:xfrm>
                  <a:off x="8401123" y="2518261"/>
                  <a:ext cx="29381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5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82" y="759"/>
                      </a:cubicBezTo>
                      <a:cubicBezTo>
                        <a:pt x="369" y="846"/>
                        <a:pt x="477" y="885"/>
                        <a:pt x="583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1" name="Google Shape;1031;p36"/>
                <p:cNvSpPr/>
                <p:nvPr/>
              </p:nvSpPr>
              <p:spPr>
                <a:xfrm>
                  <a:off x="8486755" y="2518261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97" y="0"/>
                      </a:moveTo>
                      <a:cubicBezTo>
                        <a:pt x="207" y="0"/>
                        <a:pt x="1" y="477"/>
                        <a:pt x="282" y="759"/>
                      </a:cubicBezTo>
                      <a:cubicBezTo>
                        <a:pt x="373" y="846"/>
                        <a:pt x="482" y="885"/>
                        <a:pt x="589" y="885"/>
                      </a:cubicBezTo>
                      <a:cubicBezTo>
                        <a:pt x="815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2" name="Google Shape;1032;p36"/>
                <p:cNvSpPr/>
                <p:nvPr/>
              </p:nvSpPr>
              <p:spPr>
                <a:xfrm>
                  <a:off x="8144797" y="2432914"/>
                  <a:ext cx="29067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75" extrusionOk="0">
                      <a:moveTo>
                        <a:pt x="585" y="0"/>
                      </a:moveTo>
                      <a:cubicBezTo>
                        <a:pt x="195" y="0"/>
                        <a:pt x="0" y="467"/>
                        <a:pt x="271" y="748"/>
                      </a:cubicBezTo>
                      <a:cubicBezTo>
                        <a:pt x="361" y="835"/>
                        <a:pt x="471" y="874"/>
                        <a:pt x="578" y="874"/>
                      </a:cubicBezTo>
                      <a:cubicBezTo>
                        <a:pt x="804" y="874"/>
                        <a:pt x="1019" y="699"/>
                        <a:pt x="1019" y="434"/>
                      </a:cubicBezTo>
                      <a:cubicBezTo>
                        <a:pt x="1019" y="196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36"/>
                <p:cNvSpPr/>
                <p:nvPr/>
              </p:nvSpPr>
              <p:spPr>
                <a:xfrm>
                  <a:off x="8230115" y="2432914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0"/>
                      </a:moveTo>
                      <a:cubicBezTo>
                        <a:pt x="196" y="0"/>
                        <a:pt x="1" y="467"/>
                        <a:pt x="283" y="748"/>
                      </a:cubicBezTo>
                      <a:cubicBezTo>
                        <a:pt x="370" y="835"/>
                        <a:pt x="478" y="874"/>
                        <a:pt x="584" y="874"/>
                      </a:cubicBezTo>
                      <a:cubicBezTo>
                        <a:pt x="810" y="874"/>
                        <a:pt x="1031" y="699"/>
                        <a:pt x="1031" y="434"/>
                      </a:cubicBezTo>
                      <a:cubicBezTo>
                        <a:pt x="1031" y="196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36"/>
                <p:cNvSpPr/>
                <p:nvPr/>
              </p:nvSpPr>
              <p:spPr>
                <a:xfrm>
                  <a:off x="8315776" y="2432914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86" y="0"/>
                      </a:moveTo>
                      <a:cubicBezTo>
                        <a:pt x="195" y="0"/>
                        <a:pt x="0" y="467"/>
                        <a:pt x="282" y="748"/>
                      </a:cubicBezTo>
                      <a:cubicBezTo>
                        <a:pt x="369" y="835"/>
                        <a:pt x="477" y="874"/>
                        <a:pt x="584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>
                  <a:off x="8401123" y="2432914"/>
                  <a:ext cx="293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5" extrusionOk="0">
                      <a:moveTo>
                        <a:pt x="585" y="0"/>
                      </a:moveTo>
                      <a:cubicBezTo>
                        <a:pt x="195" y="0"/>
                        <a:pt x="0" y="467"/>
                        <a:pt x="282" y="748"/>
                      </a:cubicBezTo>
                      <a:cubicBezTo>
                        <a:pt x="369" y="835"/>
                        <a:pt x="477" y="874"/>
                        <a:pt x="583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35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8486755" y="2432914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0"/>
                      </a:moveTo>
                      <a:cubicBezTo>
                        <a:pt x="207" y="0"/>
                        <a:pt x="1" y="467"/>
                        <a:pt x="282" y="748"/>
                      </a:cubicBezTo>
                      <a:cubicBezTo>
                        <a:pt x="373" y="835"/>
                        <a:pt x="482" y="874"/>
                        <a:pt x="589" y="874"/>
                      </a:cubicBezTo>
                      <a:cubicBezTo>
                        <a:pt x="815" y="874"/>
                        <a:pt x="1030" y="699"/>
                        <a:pt x="1030" y="434"/>
                      </a:cubicBezTo>
                      <a:cubicBezTo>
                        <a:pt x="1030" y="196"/>
                        <a:pt x="83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>
                  <a:off x="8144797" y="2347253"/>
                  <a:ext cx="29067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875" extrusionOk="0">
                      <a:moveTo>
                        <a:pt x="585" y="1"/>
                      </a:moveTo>
                      <a:cubicBezTo>
                        <a:pt x="195" y="1"/>
                        <a:pt x="0" y="467"/>
                        <a:pt x="271" y="749"/>
                      </a:cubicBezTo>
                      <a:cubicBezTo>
                        <a:pt x="361" y="836"/>
                        <a:pt x="471" y="875"/>
                        <a:pt x="578" y="875"/>
                      </a:cubicBezTo>
                      <a:cubicBezTo>
                        <a:pt x="804" y="875"/>
                        <a:pt x="1019" y="700"/>
                        <a:pt x="1019" y="435"/>
                      </a:cubicBezTo>
                      <a:cubicBezTo>
                        <a:pt x="1019" y="196"/>
                        <a:pt x="824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8230115" y="2347253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1"/>
                      </a:moveTo>
                      <a:cubicBezTo>
                        <a:pt x="196" y="1"/>
                        <a:pt x="1" y="467"/>
                        <a:pt x="283" y="749"/>
                      </a:cubicBezTo>
                      <a:cubicBezTo>
                        <a:pt x="370" y="836"/>
                        <a:pt x="478" y="875"/>
                        <a:pt x="584" y="875"/>
                      </a:cubicBezTo>
                      <a:cubicBezTo>
                        <a:pt x="810" y="875"/>
                        <a:pt x="1031" y="700"/>
                        <a:pt x="1031" y="435"/>
                      </a:cubicBezTo>
                      <a:cubicBezTo>
                        <a:pt x="1031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>
                  <a:off x="8315776" y="2347253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86" y="1"/>
                      </a:moveTo>
                      <a:cubicBezTo>
                        <a:pt x="195" y="1"/>
                        <a:pt x="0" y="467"/>
                        <a:pt x="282" y="749"/>
                      </a:cubicBezTo>
                      <a:cubicBezTo>
                        <a:pt x="369" y="836"/>
                        <a:pt x="477" y="875"/>
                        <a:pt x="584" y="875"/>
                      </a:cubicBezTo>
                      <a:cubicBezTo>
                        <a:pt x="810" y="875"/>
                        <a:pt x="1030" y="700"/>
                        <a:pt x="1030" y="435"/>
                      </a:cubicBezTo>
                      <a:cubicBezTo>
                        <a:pt x="1030" y="196"/>
                        <a:pt x="835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>
                  <a:off x="8401123" y="2347253"/>
                  <a:ext cx="293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5" extrusionOk="0">
                      <a:moveTo>
                        <a:pt x="585" y="1"/>
                      </a:moveTo>
                      <a:cubicBezTo>
                        <a:pt x="195" y="1"/>
                        <a:pt x="0" y="467"/>
                        <a:pt x="282" y="749"/>
                      </a:cubicBezTo>
                      <a:cubicBezTo>
                        <a:pt x="369" y="836"/>
                        <a:pt x="477" y="875"/>
                        <a:pt x="583" y="875"/>
                      </a:cubicBezTo>
                      <a:cubicBezTo>
                        <a:pt x="810" y="875"/>
                        <a:pt x="1030" y="700"/>
                        <a:pt x="1030" y="435"/>
                      </a:cubicBezTo>
                      <a:cubicBezTo>
                        <a:pt x="1030" y="196"/>
                        <a:pt x="835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8486755" y="2347253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1"/>
                      </a:moveTo>
                      <a:cubicBezTo>
                        <a:pt x="207" y="1"/>
                        <a:pt x="1" y="467"/>
                        <a:pt x="282" y="749"/>
                      </a:cubicBezTo>
                      <a:cubicBezTo>
                        <a:pt x="373" y="836"/>
                        <a:pt x="482" y="875"/>
                        <a:pt x="589" y="875"/>
                      </a:cubicBezTo>
                      <a:cubicBezTo>
                        <a:pt x="815" y="875"/>
                        <a:pt x="1030" y="700"/>
                        <a:pt x="1030" y="435"/>
                      </a:cubicBezTo>
                      <a:cubicBezTo>
                        <a:pt x="1030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7802183" y="3032138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0"/>
                      </a:moveTo>
                      <a:cubicBezTo>
                        <a:pt x="207" y="0"/>
                        <a:pt x="1" y="477"/>
                        <a:pt x="283" y="748"/>
                      </a:cubicBezTo>
                      <a:cubicBezTo>
                        <a:pt x="375" y="840"/>
                        <a:pt x="487" y="882"/>
                        <a:pt x="596" y="882"/>
                      </a:cubicBezTo>
                      <a:cubicBezTo>
                        <a:pt x="820" y="882"/>
                        <a:pt x="1031" y="707"/>
                        <a:pt x="1031" y="445"/>
                      </a:cubicBezTo>
                      <a:cubicBezTo>
                        <a:pt x="1031" y="195"/>
                        <a:pt x="836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7887844" y="3032138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86" y="0"/>
                      </a:moveTo>
                      <a:cubicBezTo>
                        <a:pt x="196" y="0"/>
                        <a:pt x="1" y="477"/>
                        <a:pt x="282" y="748"/>
                      </a:cubicBezTo>
                      <a:cubicBezTo>
                        <a:pt x="371" y="840"/>
                        <a:pt x="482" y="882"/>
                        <a:pt x="590" y="882"/>
                      </a:cubicBezTo>
                      <a:cubicBezTo>
                        <a:pt x="814" y="882"/>
                        <a:pt x="1030" y="707"/>
                        <a:pt x="1030" y="445"/>
                      </a:cubicBezTo>
                      <a:cubicBezTo>
                        <a:pt x="1030" y="195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7973504" y="3032138"/>
                  <a:ext cx="29381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2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71" y="748"/>
                      </a:cubicBezTo>
                      <a:cubicBezTo>
                        <a:pt x="363" y="840"/>
                        <a:pt x="476" y="882"/>
                        <a:pt x="587" y="882"/>
                      </a:cubicBezTo>
                      <a:cubicBezTo>
                        <a:pt x="814" y="882"/>
                        <a:pt x="1030" y="707"/>
                        <a:pt x="1030" y="445"/>
                      </a:cubicBezTo>
                      <a:cubicBezTo>
                        <a:pt x="1030" y="195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>
                  <a:off x="8059136" y="3032138"/>
                  <a:ext cx="29096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82" extrusionOk="0">
                      <a:moveTo>
                        <a:pt x="586" y="0"/>
                      </a:moveTo>
                      <a:cubicBezTo>
                        <a:pt x="196" y="0"/>
                        <a:pt x="1" y="477"/>
                        <a:pt x="272" y="748"/>
                      </a:cubicBezTo>
                      <a:cubicBezTo>
                        <a:pt x="364" y="840"/>
                        <a:pt x="476" y="882"/>
                        <a:pt x="584" y="882"/>
                      </a:cubicBezTo>
                      <a:cubicBezTo>
                        <a:pt x="808" y="882"/>
                        <a:pt x="1019" y="707"/>
                        <a:pt x="1019" y="445"/>
                      </a:cubicBezTo>
                      <a:cubicBezTo>
                        <a:pt x="1019" y="195"/>
                        <a:pt x="824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7802297" y="2946792"/>
                  <a:ext cx="29295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875" extrusionOk="0">
                      <a:moveTo>
                        <a:pt x="580" y="0"/>
                      </a:moveTo>
                      <a:cubicBezTo>
                        <a:pt x="198" y="0"/>
                        <a:pt x="0" y="470"/>
                        <a:pt x="279" y="749"/>
                      </a:cubicBezTo>
                      <a:cubicBezTo>
                        <a:pt x="369" y="835"/>
                        <a:pt x="478" y="874"/>
                        <a:pt x="585" y="874"/>
                      </a:cubicBezTo>
                      <a:cubicBezTo>
                        <a:pt x="812" y="874"/>
                        <a:pt x="1027" y="699"/>
                        <a:pt x="1027" y="434"/>
                      </a:cubicBezTo>
                      <a:cubicBezTo>
                        <a:pt x="1027" y="196"/>
                        <a:pt x="832" y="1"/>
                        <a:pt x="593" y="1"/>
                      </a:cubicBezTo>
                      <a:cubicBezTo>
                        <a:pt x="589" y="1"/>
                        <a:pt x="584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>
                  <a:off x="7887844" y="2946792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86" y="1"/>
                      </a:moveTo>
                      <a:cubicBezTo>
                        <a:pt x="196" y="1"/>
                        <a:pt x="1" y="467"/>
                        <a:pt x="282" y="749"/>
                      </a:cubicBezTo>
                      <a:cubicBezTo>
                        <a:pt x="369" y="835"/>
                        <a:pt x="477" y="874"/>
                        <a:pt x="584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35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7973504" y="2946792"/>
                  <a:ext cx="293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5" extrusionOk="0">
                      <a:moveTo>
                        <a:pt x="585" y="1"/>
                      </a:moveTo>
                      <a:cubicBezTo>
                        <a:pt x="195" y="1"/>
                        <a:pt x="0" y="467"/>
                        <a:pt x="271" y="749"/>
                      </a:cubicBezTo>
                      <a:cubicBezTo>
                        <a:pt x="361" y="835"/>
                        <a:pt x="472" y="874"/>
                        <a:pt x="580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24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>
                  <a:off x="8059222" y="2946792"/>
                  <a:ext cx="29010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875" extrusionOk="0">
                      <a:moveTo>
                        <a:pt x="570" y="0"/>
                      </a:moveTo>
                      <a:cubicBezTo>
                        <a:pt x="188" y="0"/>
                        <a:pt x="1" y="470"/>
                        <a:pt x="269" y="749"/>
                      </a:cubicBezTo>
                      <a:cubicBezTo>
                        <a:pt x="359" y="835"/>
                        <a:pt x="468" y="874"/>
                        <a:pt x="575" y="874"/>
                      </a:cubicBezTo>
                      <a:cubicBezTo>
                        <a:pt x="801" y="874"/>
                        <a:pt x="1016" y="699"/>
                        <a:pt x="1016" y="434"/>
                      </a:cubicBezTo>
                      <a:cubicBezTo>
                        <a:pt x="1016" y="196"/>
                        <a:pt x="821" y="1"/>
                        <a:pt x="583" y="1"/>
                      </a:cubicBezTo>
                      <a:cubicBezTo>
                        <a:pt x="579" y="1"/>
                        <a:pt x="574" y="0"/>
                        <a:pt x="5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7802183" y="2860846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97" y="0"/>
                      </a:moveTo>
                      <a:cubicBezTo>
                        <a:pt x="207" y="0"/>
                        <a:pt x="1" y="477"/>
                        <a:pt x="283" y="759"/>
                      </a:cubicBezTo>
                      <a:cubicBezTo>
                        <a:pt x="373" y="846"/>
                        <a:pt x="482" y="885"/>
                        <a:pt x="589" y="885"/>
                      </a:cubicBezTo>
                      <a:cubicBezTo>
                        <a:pt x="816" y="885"/>
                        <a:pt x="1031" y="710"/>
                        <a:pt x="1031" y="445"/>
                      </a:cubicBezTo>
                      <a:cubicBezTo>
                        <a:pt x="1031" y="206"/>
                        <a:pt x="836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36"/>
                <p:cNvSpPr/>
                <p:nvPr/>
              </p:nvSpPr>
              <p:spPr>
                <a:xfrm>
                  <a:off x="7887844" y="2860846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86" y="0"/>
                      </a:moveTo>
                      <a:cubicBezTo>
                        <a:pt x="196" y="0"/>
                        <a:pt x="1" y="477"/>
                        <a:pt x="282" y="759"/>
                      </a:cubicBezTo>
                      <a:cubicBezTo>
                        <a:pt x="369" y="846"/>
                        <a:pt x="477" y="885"/>
                        <a:pt x="584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36"/>
                <p:cNvSpPr/>
                <p:nvPr/>
              </p:nvSpPr>
              <p:spPr>
                <a:xfrm>
                  <a:off x="7973504" y="2860846"/>
                  <a:ext cx="29381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5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71" y="759"/>
                      </a:cubicBezTo>
                      <a:cubicBezTo>
                        <a:pt x="361" y="846"/>
                        <a:pt x="472" y="885"/>
                        <a:pt x="580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36"/>
                <p:cNvSpPr/>
                <p:nvPr/>
              </p:nvSpPr>
              <p:spPr>
                <a:xfrm>
                  <a:off x="8059136" y="2860846"/>
                  <a:ext cx="29096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82" extrusionOk="0">
                      <a:moveTo>
                        <a:pt x="586" y="0"/>
                      </a:moveTo>
                      <a:cubicBezTo>
                        <a:pt x="196" y="0"/>
                        <a:pt x="1" y="477"/>
                        <a:pt x="272" y="748"/>
                      </a:cubicBezTo>
                      <a:cubicBezTo>
                        <a:pt x="364" y="840"/>
                        <a:pt x="476" y="882"/>
                        <a:pt x="584" y="882"/>
                      </a:cubicBezTo>
                      <a:cubicBezTo>
                        <a:pt x="808" y="882"/>
                        <a:pt x="1019" y="707"/>
                        <a:pt x="1019" y="445"/>
                      </a:cubicBezTo>
                      <a:cubicBezTo>
                        <a:pt x="1019" y="206"/>
                        <a:pt x="824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36"/>
                <p:cNvSpPr/>
                <p:nvPr/>
              </p:nvSpPr>
              <p:spPr>
                <a:xfrm>
                  <a:off x="7802183" y="2775185"/>
                  <a:ext cx="29409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6" extrusionOk="0">
                      <a:moveTo>
                        <a:pt x="597" y="1"/>
                      </a:moveTo>
                      <a:cubicBezTo>
                        <a:pt x="207" y="1"/>
                        <a:pt x="1" y="478"/>
                        <a:pt x="283" y="760"/>
                      </a:cubicBezTo>
                      <a:cubicBezTo>
                        <a:pt x="373" y="846"/>
                        <a:pt x="482" y="885"/>
                        <a:pt x="589" y="885"/>
                      </a:cubicBezTo>
                      <a:cubicBezTo>
                        <a:pt x="816" y="885"/>
                        <a:pt x="1031" y="710"/>
                        <a:pt x="1031" y="445"/>
                      </a:cubicBezTo>
                      <a:cubicBezTo>
                        <a:pt x="1031" y="207"/>
                        <a:pt x="836" y="12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>
                  <a:off x="7887844" y="2775185"/>
                  <a:ext cx="29409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6" extrusionOk="0">
                      <a:moveTo>
                        <a:pt x="586" y="1"/>
                      </a:moveTo>
                      <a:cubicBezTo>
                        <a:pt x="196" y="12"/>
                        <a:pt x="1" y="478"/>
                        <a:pt x="282" y="760"/>
                      </a:cubicBezTo>
                      <a:cubicBezTo>
                        <a:pt x="369" y="846"/>
                        <a:pt x="477" y="885"/>
                        <a:pt x="584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7"/>
                        <a:pt x="835" y="12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7973504" y="2775185"/>
                  <a:ext cx="29381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6" extrusionOk="0">
                      <a:moveTo>
                        <a:pt x="585" y="1"/>
                      </a:moveTo>
                      <a:cubicBezTo>
                        <a:pt x="195" y="12"/>
                        <a:pt x="0" y="478"/>
                        <a:pt x="271" y="760"/>
                      </a:cubicBezTo>
                      <a:cubicBezTo>
                        <a:pt x="361" y="846"/>
                        <a:pt x="472" y="885"/>
                        <a:pt x="580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7"/>
                        <a:pt x="824" y="12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>
                  <a:off x="8059136" y="2775185"/>
                  <a:ext cx="29096" cy="2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86" extrusionOk="0">
                      <a:moveTo>
                        <a:pt x="586" y="1"/>
                      </a:moveTo>
                      <a:cubicBezTo>
                        <a:pt x="196" y="1"/>
                        <a:pt x="1" y="478"/>
                        <a:pt x="272" y="760"/>
                      </a:cubicBezTo>
                      <a:cubicBezTo>
                        <a:pt x="362" y="846"/>
                        <a:pt x="471" y="885"/>
                        <a:pt x="578" y="885"/>
                      </a:cubicBezTo>
                      <a:cubicBezTo>
                        <a:pt x="804" y="885"/>
                        <a:pt x="1019" y="710"/>
                        <a:pt x="1019" y="445"/>
                      </a:cubicBezTo>
                      <a:cubicBezTo>
                        <a:pt x="1019" y="207"/>
                        <a:pt x="824" y="12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7802183" y="2689867"/>
                  <a:ext cx="29409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4" extrusionOk="0">
                      <a:moveTo>
                        <a:pt x="597" y="0"/>
                      </a:moveTo>
                      <a:cubicBezTo>
                        <a:pt x="207" y="0"/>
                        <a:pt x="1" y="466"/>
                        <a:pt x="283" y="748"/>
                      </a:cubicBezTo>
                      <a:cubicBezTo>
                        <a:pt x="373" y="835"/>
                        <a:pt x="482" y="874"/>
                        <a:pt x="589" y="874"/>
                      </a:cubicBezTo>
                      <a:cubicBezTo>
                        <a:pt x="816" y="874"/>
                        <a:pt x="1031" y="699"/>
                        <a:pt x="1031" y="434"/>
                      </a:cubicBezTo>
                      <a:cubicBezTo>
                        <a:pt x="1031" y="195"/>
                        <a:pt x="836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>
                  <a:off x="7887844" y="2689867"/>
                  <a:ext cx="29409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4" extrusionOk="0">
                      <a:moveTo>
                        <a:pt x="586" y="0"/>
                      </a:moveTo>
                      <a:cubicBezTo>
                        <a:pt x="196" y="0"/>
                        <a:pt x="1" y="466"/>
                        <a:pt x="282" y="748"/>
                      </a:cubicBezTo>
                      <a:cubicBezTo>
                        <a:pt x="369" y="835"/>
                        <a:pt x="477" y="874"/>
                        <a:pt x="584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5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>
                  <a:off x="7973504" y="2689867"/>
                  <a:ext cx="29381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4" extrusionOk="0">
                      <a:moveTo>
                        <a:pt x="585" y="0"/>
                      </a:moveTo>
                      <a:cubicBezTo>
                        <a:pt x="195" y="0"/>
                        <a:pt x="0" y="466"/>
                        <a:pt x="271" y="748"/>
                      </a:cubicBezTo>
                      <a:cubicBezTo>
                        <a:pt x="361" y="835"/>
                        <a:pt x="472" y="874"/>
                        <a:pt x="580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5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8059136" y="2689867"/>
                  <a:ext cx="29096" cy="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74" extrusionOk="0">
                      <a:moveTo>
                        <a:pt x="586" y="0"/>
                      </a:moveTo>
                      <a:cubicBezTo>
                        <a:pt x="196" y="0"/>
                        <a:pt x="1" y="466"/>
                        <a:pt x="272" y="748"/>
                      </a:cubicBezTo>
                      <a:cubicBezTo>
                        <a:pt x="362" y="835"/>
                        <a:pt x="471" y="874"/>
                        <a:pt x="578" y="874"/>
                      </a:cubicBezTo>
                      <a:cubicBezTo>
                        <a:pt x="804" y="874"/>
                        <a:pt x="1019" y="699"/>
                        <a:pt x="1019" y="434"/>
                      </a:cubicBezTo>
                      <a:cubicBezTo>
                        <a:pt x="1019" y="195"/>
                        <a:pt x="824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7802183" y="2603893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1"/>
                      </a:moveTo>
                      <a:cubicBezTo>
                        <a:pt x="196" y="1"/>
                        <a:pt x="1" y="478"/>
                        <a:pt x="283" y="749"/>
                      </a:cubicBezTo>
                      <a:cubicBezTo>
                        <a:pt x="371" y="841"/>
                        <a:pt x="482" y="882"/>
                        <a:pt x="591" y="882"/>
                      </a:cubicBezTo>
                      <a:cubicBezTo>
                        <a:pt x="815" y="882"/>
                        <a:pt x="1031" y="708"/>
                        <a:pt x="1031" y="445"/>
                      </a:cubicBezTo>
                      <a:cubicBezTo>
                        <a:pt x="1031" y="196"/>
                        <a:pt x="836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7887844" y="2603893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86" y="1"/>
                      </a:moveTo>
                      <a:cubicBezTo>
                        <a:pt x="196" y="1"/>
                        <a:pt x="1" y="478"/>
                        <a:pt x="282" y="749"/>
                      </a:cubicBezTo>
                      <a:cubicBezTo>
                        <a:pt x="371" y="841"/>
                        <a:pt x="482" y="882"/>
                        <a:pt x="590" y="882"/>
                      </a:cubicBezTo>
                      <a:cubicBezTo>
                        <a:pt x="814" y="882"/>
                        <a:pt x="1030" y="708"/>
                        <a:pt x="1030" y="445"/>
                      </a:cubicBezTo>
                      <a:cubicBezTo>
                        <a:pt x="1030" y="196"/>
                        <a:pt x="835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7973504" y="2603893"/>
                  <a:ext cx="29381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2" extrusionOk="0">
                      <a:moveTo>
                        <a:pt x="585" y="1"/>
                      </a:moveTo>
                      <a:cubicBezTo>
                        <a:pt x="195" y="1"/>
                        <a:pt x="0" y="478"/>
                        <a:pt x="271" y="749"/>
                      </a:cubicBezTo>
                      <a:cubicBezTo>
                        <a:pt x="363" y="841"/>
                        <a:pt x="476" y="882"/>
                        <a:pt x="587" y="882"/>
                      </a:cubicBezTo>
                      <a:cubicBezTo>
                        <a:pt x="814" y="882"/>
                        <a:pt x="1030" y="708"/>
                        <a:pt x="1030" y="445"/>
                      </a:cubicBezTo>
                      <a:cubicBezTo>
                        <a:pt x="1030" y="196"/>
                        <a:pt x="824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>
                  <a:off x="8058823" y="2603893"/>
                  <a:ext cx="29409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2" extrusionOk="0">
                      <a:moveTo>
                        <a:pt x="597" y="1"/>
                      </a:moveTo>
                      <a:cubicBezTo>
                        <a:pt x="207" y="1"/>
                        <a:pt x="1" y="478"/>
                        <a:pt x="283" y="749"/>
                      </a:cubicBezTo>
                      <a:cubicBezTo>
                        <a:pt x="371" y="841"/>
                        <a:pt x="482" y="882"/>
                        <a:pt x="591" y="882"/>
                      </a:cubicBezTo>
                      <a:cubicBezTo>
                        <a:pt x="815" y="882"/>
                        <a:pt x="1030" y="708"/>
                        <a:pt x="1030" y="445"/>
                      </a:cubicBezTo>
                      <a:cubicBezTo>
                        <a:pt x="1030" y="196"/>
                        <a:pt x="83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7802183" y="2518261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97" y="0"/>
                      </a:moveTo>
                      <a:cubicBezTo>
                        <a:pt x="207" y="0"/>
                        <a:pt x="1" y="477"/>
                        <a:pt x="283" y="759"/>
                      </a:cubicBezTo>
                      <a:cubicBezTo>
                        <a:pt x="373" y="846"/>
                        <a:pt x="482" y="885"/>
                        <a:pt x="589" y="885"/>
                      </a:cubicBezTo>
                      <a:cubicBezTo>
                        <a:pt x="816" y="885"/>
                        <a:pt x="1031" y="710"/>
                        <a:pt x="1031" y="445"/>
                      </a:cubicBezTo>
                      <a:cubicBezTo>
                        <a:pt x="1031" y="206"/>
                        <a:pt x="836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>
                  <a:off x="7887844" y="2518261"/>
                  <a:ext cx="29409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85" extrusionOk="0">
                      <a:moveTo>
                        <a:pt x="586" y="0"/>
                      </a:moveTo>
                      <a:cubicBezTo>
                        <a:pt x="196" y="0"/>
                        <a:pt x="1" y="477"/>
                        <a:pt x="282" y="759"/>
                      </a:cubicBezTo>
                      <a:cubicBezTo>
                        <a:pt x="369" y="846"/>
                        <a:pt x="477" y="885"/>
                        <a:pt x="584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7973504" y="2518261"/>
                  <a:ext cx="29381" cy="2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85" extrusionOk="0">
                      <a:moveTo>
                        <a:pt x="585" y="0"/>
                      </a:moveTo>
                      <a:cubicBezTo>
                        <a:pt x="195" y="0"/>
                        <a:pt x="0" y="477"/>
                        <a:pt x="271" y="759"/>
                      </a:cubicBezTo>
                      <a:cubicBezTo>
                        <a:pt x="361" y="846"/>
                        <a:pt x="472" y="885"/>
                        <a:pt x="580" y="885"/>
                      </a:cubicBezTo>
                      <a:cubicBezTo>
                        <a:pt x="810" y="885"/>
                        <a:pt x="1030" y="710"/>
                        <a:pt x="1030" y="445"/>
                      </a:cubicBezTo>
                      <a:cubicBezTo>
                        <a:pt x="1030" y="206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>
                  <a:off x="8059136" y="2518261"/>
                  <a:ext cx="29096" cy="2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82" extrusionOk="0">
                      <a:moveTo>
                        <a:pt x="586" y="0"/>
                      </a:moveTo>
                      <a:cubicBezTo>
                        <a:pt x="196" y="0"/>
                        <a:pt x="1" y="477"/>
                        <a:pt x="272" y="748"/>
                      </a:cubicBezTo>
                      <a:cubicBezTo>
                        <a:pt x="364" y="840"/>
                        <a:pt x="476" y="881"/>
                        <a:pt x="584" y="881"/>
                      </a:cubicBezTo>
                      <a:cubicBezTo>
                        <a:pt x="808" y="881"/>
                        <a:pt x="1019" y="707"/>
                        <a:pt x="1019" y="445"/>
                      </a:cubicBezTo>
                      <a:cubicBezTo>
                        <a:pt x="1019" y="206"/>
                        <a:pt x="824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7802183" y="2432914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0"/>
                      </a:moveTo>
                      <a:cubicBezTo>
                        <a:pt x="207" y="0"/>
                        <a:pt x="1" y="467"/>
                        <a:pt x="283" y="748"/>
                      </a:cubicBezTo>
                      <a:cubicBezTo>
                        <a:pt x="373" y="835"/>
                        <a:pt x="482" y="874"/>
                        <a:pt x="589" y="874"/>
                      </a:cubicBezTo>
                      <a:cubicBezTo>
                        <a:pt x="816" y="874"/>
                        <a:pt x="1031" y="699"/>
                        <a:pt x="1031" y="434"/>
                      </a:cubicBezTo>
                      <a:cubicBezTo>
                        <a:pt x="1031" y="196"/>
                        <a:pt x="836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1" name="Google Shape;1071;p36"/>
                <p:cNvSpPr/>
                <p:nvPr/>
              </p:nvSpPr>
              <p:spPr>
                <a:xfrm>
                  <a:off x="7887844" y="2432914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86" y="0"/>
                      </a:moveTo>
                      <a:cubicBezTo>
                        <a:pt x="196" y="0"/>
                        <a:pt x="1" y="467"/>
                        <a:pt x="282" y="748"/>
                      </a:cubicBezTo>
                      <a:cubicBezTo>
                        <a:pt x="369" y="835"/>
                        <a:pt x="477" y="874"/>
                        <a:pt x="584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3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36"/>
                <p:cNvSpPr/>
                <p:nvPr/>
              </p:nvSpPr>
              <p:spPr>
                <a:xfrm>
                  <a:off x="7973504" y="2432914"/>
                  <a:ext cx="293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5" extrusionOk="0">
                      <a:moveTo>
                        <a:pt x="585" y="0"/>
                      </a:moveTo>
                      <a:cubicBezTo>
                        <a:pt x="195" y="0"/>
                        <a:pt x="0" y="467"/>
                        <a:pt x="271" y="748"/>
                      </a:cubicBezTo>
                      <a:cubicBezTo>
                        <a:pt x="361" y="835"/>
                        <a:pt x="472" y="874"/>
                        <a:pt x="580" y="874"/>
                      </a:cubicBezTo>
                      <a:cubicBezTo>
                        <a:pt x="810" y="874"/>
                        <a:pt x="1030" y="699"/>
                        <a:pt x="1030" y="434"/>
                      </a:cubicBezTo>
                      <a:cubicBezTo>
                        <a:pt x="1030" y="196"/>
                        <a:pt x="824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36"/>
                <p:cNvSpPr/>
                <p:nvPr/>
              </p:nvSpPr>
              <p:spPr>
                <a:xfrm>
                  <a:off x="8059136" y="2432914"/>
                  <a:ext cx="29096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75" extrusionOk="0">
                      <a:moveTo>
                        <a:pt x="586" y="0"/>
                      </a:moveTo>
                      <a:cubicBezTo>
                        <a:pt x="196" y="0"/>
                        <a:pt x="1" y="467"/>
                        <a:pt x="272" y="748"/>
                      </a:cubicBezTo>
                      <a:cubicBezTo>
                        <a:pt x="362" y="835"/>
                        <a:pt x="471" y="874"/>
                        <a:pt x="578" y="874"/>
                      </a:cubicBezTo>
                      <a:cubicBezTo>
                        <a:pt x="804" y="874"/>
                        <a:pt x="1019" y="699"/>
                        <a:pt x="1019" y="434"/>
                      </a:cubicBezTo>
                      <a:cubicBezTo>
                        <a:pt x="1019" y="196"/>
                        <a:pt x="824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36"/>
                <p:cNvSpPr/>
                <p:nvPr/>
              </p:nvSpPr>
              <p:spPr>
                <a:xfrm>
                  <a:off x="7802183" y="2347253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97" y="1"/>
                      </a:moveTo>
                      <a:cubicBezTo>
                        <a:pt x="207" y="1"/>
                        <a:pt x="1" y="467"/>
                        <a:pt x="283" y="749"/>
                      </a:cubicBezTo>
                      <a:cubicBezTo>
                        <a:pt x="373" y="836"/>
                        <a:pt x="482" y="875"/>
                        <a:pt x="589" y="875"/>
                      </a:cubicBezTo>
                      <a:cubicBezTo>
                        <a:pt x="816" y="875"/>
                        <a:pt x="1031" y="700"/>
                        <a:pt x="1031" y="435"/>
                      </a:cubicBezTo>
                      <a:cubicBezTo>
                        <a:pt x="1031" y="196"/>
                        <a:pt x="836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36"/>
                <p:cNvSpPr/>
                <p:nvPr/>
              </p:nvSpPr>
              <p:spPr>
                <a:xfrm>
                  <a:off x="7887844" y="2347253"/>
                  <a:ext cx="29409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5" extrusionOk="0">
                      <a:moveTo>
                        <a:pt x="586" y="1"/>
                      </a:moveTo>
                      <a:cubicBezTo>
                        <a:pt x="196" y="1"/>
                        <a:pt x="1" y="467"/>
                        <a:pt x="282" y="749"/>
                      </a:cubicBezTo>
                      <a:cubicBezTo>
                        <a:pt x="369" y="836"/>
                        <a:pt x="477" y="875"/>
                        <a:pt x="584" y="875"/>
                      </a:cubicBezTo>
                      <a:cubicBezTo>
                        <a:pt x="810" y="875"/>
                        <a:pt x="1030" y="700"/>
                        <a:pt x="1030" y="435"/>
                      </a:cubicBezTo>
                      <a:cubicBezTo>
                        <a:pt x="1030" y="196"/>
                        <a:pt x="835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>
                  <a:off x="7973504" y="2347253"/>
                  <a:ext cx="29381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875" extrusionOk="0">
                      <a:moveTo>
                        <a:pt x="585" y="1"/>
                      </a:moveTo>
                      <a:cubicBezTo>
                        <a:pt x="195" y="1"/>
                        <a:pt x="0" y="467"/>
                        <a:pt x="271" y="749"/>
                      </a:cubicBezTo>
                      <a:cubicBezTo>
                        <a:pt x="361" y="836"/>
                        <a:pt x="472" y="875"/>
                        <a:pt x="580" y="875"/>
                      </a:cubicBezTo>
                      <a:cubicBezTo>
                        <a:pt x="810" y="875"/>
                        <a:pt x="1030" y="700"/>
                        <a:pt x="1030" y="435"/>
                      </a:cubicBezTo>
                      <a:cubicBezTo>
                        <a:pt x="1030" y="196"/>
                        <a:pt x="824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8059136" y="2347253"/>
                  <a:ext cx="29096" cy="24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875" extrusionOk="0">
                      <a:moveTo>
                        <a:pt x="586" y="1"/>
                      </a:moveTo>
                      <a:cubicBezTo>
                        <a:pt x="196" y="1"/>
                        <a:pt x="1" y="467"/>
                        <a:pt x="272" y="749"/>
                      </a:cubicBezTo>
                      <a:cubicBezTo>
                        <a:pt x="362" y="836"/>
                        <a:pt x="471" y="875"/>
                        <a:pt x="578" y="875"/>
                      </a:cubicBezTo>
                      <a:cubicBezTo>
                        <a:pt x="804" y="875"/>
                        <a:pt x="1019" y="700"/>
                        <a:pt x="1019" y="435"/>
                      </a:cubicBezTo>
                      <a:cubicBezTo>
                        <a:pt x="1019" y="196"/>
                        <a:pt x="824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78" name="Google Shape;1078;p36"/>
            <p:cNvGrpSpPr/>
            <p:nvPr/>
          </p:nvGrpSpPr>
          <p:grpSpPr>
            <a:xfrm>
              <a:off x="4196325" y="4062640"/>
              <a:ext cx="947692" cy="947208"/>
              <a:chOff x="1978804" y="2610311"/>
              <a:chExt cx="448357" cy="448128"/>
            </a:xfrm>
          </p:grpSpPr>
          <p:sp>
            <p:nvSpPr>
              <p:cNvPr id="1079" name="Google Shape;1079;p36"/>
              <p:cNvSpPr/>
              <p:nvPr/>
            </p:nvSpPr>
            <p:spPr>
              <a:xfrm>
                <a:off x="1994579" y="2625857"/>
                <a:ext cx="125253" cy="125253"/>
              </a:xfrm>
              <a:custGeom>
                <a:avLst/>
                <a:gdLst/>
                <a:ahLst/>
                <a:cxnLst/>
                <a:rect l="l" t="t" r="r" b="b"/>
                <a:pathLst>
                  <a:path w="4391" h="4391" extrusionOk="0">
                    <a:moveTo>
                      <a:pt x="4390" y="0"/>
                    </a:moveTo>
                    <a:lnTo>
                      <a:pt x="4390" y="0"/>
                    </a:lnTo>
                    <a:cubicBezTo>
                      <a:pt x="3393" y="401"/>
                      <a:pt x="2493" y="987"/>
                      <a:pt x="1745" y="1745"/>
                    </a:cubicBezTo>
                    <a:cubicBezTo>
                      <a:pt x="987" y="2504"/>
                      <a:pt x="401" y="3404"/>
                      <a:pt x="0" y="4390"/>
                    </a:cubicBezTo>
                    <a:lnTo>
                      <a:pt x="439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6"/>
              <p:cNvSpPr/>
              <p:nvPr/>
            </p:nvSpPr>
            <p:spPr>
              <a:xfrm>
                <a:off x="1978804" y="2610311"/>
                <a:ext cx="224492" cy="224577"/>
              </a:xfrm>
              <a:custGeom>
                <a:avLst/>
                <a:gdLst/>
                <a:ahLst/>
                <a:cxnLst/>
                <a:rect l="l" t="t" r="r" b="b"/>
                <a:pathLst>
                  <a:path w="7870" h="7873" extrusionOk="0">
                    <a:moveTo>
                      <a:pt x="7702" y="1"/>
                    </a:moveTo>
                    <a:cubicBezTo>
                      <a:pt x="7441" y="1"/>
                      <a:pt x="7175" y="20"/>
                      <a:pt x="6916" y="47"/>
                    </a:cubicBezTo>
                    <a:lnTo>
                      <a:pt x="55" y="6919"/>
                    </a:lnTo>
                    <a:cubicBezTo>
                      <a:pt x="11" y="7233"/>
                      <a:pt x="0" y="7548"/>
                      <a:pt x="0" y="7873"/>
                    </a:cubicBezTo>
                    <a:lnTo>
                      <a:pt x="7870" y="3"/>
                    </a:lnTo>
                    <a:cubicBezTo>
                      <a:pt x="7814" y="1"/>
                      <a:pt x="7758" y="1"/>
                      <a:pt x="77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6"/>
              <p:cNvSpPr/>
              <p:nvPr/>
            </p:nvSpPr>
            <p:spPr>
              <a:xfrm>
                <a:off x="1982199" y="2613477"/>
                <a:ext cx="280486" cy="280772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9843" extrusionOk="0">
                    <a:moveTo>
                      <a:pt x="9095" y="1"/>
                    </a:moveTo>
                    <a:lnTo>
                      <a:pt x="1" y="9106"/>
                    </a:lnTo>
                    <a:cubicBezTo>
                      <a:pt x="44" y="9355"/>
                      <a:pt x="98" y="9594"/>
                      <a:pt x="163" y="9843"/>
                    </a:cubicBezTo>
                    <a:lnTo>
                      <a:pt x="9832" y="163"/>
                    </a:lnTo>
                    <a:cubicBezTo>
                      <a:pt x="9594" y="98"/>
                      <a:pt x="9344" y="44"/>
                      <a:pt x="9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6"/>
              <p:cNvSpPr/>
              <p:nvPr/>
            </p:nvSpPr>
            <p:spPr>
              <a:xfrm>
                <a:off x="1997973" y="2629251"/>
                <a:ext cx="312948" cy="312948"/>
              </a:xfrm>
              <a:custGeom>
                <a:avLst/>
                <a:gdLst/>
                <a:ahLst/>
                <a:cxnLst/>
                <a:rect l="l" t="t" r="r" b="b"/>
                <a:pathLst>
                  <a:path w="10971" h="10971" extrusionOk="0">
                    <a:moveTo>
                      <a:pt x="10363" y="1"/>
                    </a:moveTo>
                    <a:lnTo>
                      <a:pt x="1" y="10374"/>
                    </a:lnTo>
                    <a:cubicBezTo>
                      <a:pt x="87" y="10569"/>
                      <a:pt x="185" y="10775"/>
                      <a:pt x="293" y="10970"/>
                    </a:cubicBezTo>
                    <a:lnTo>
                      <a:pt x="10970" y="293"/>
                    </a:lnTo>
                    <a:cubicBezTo>
                      <a:pt x="10775" y="185"/>
                      <a:pt x="10569" y="87"/>
                      <a:pt x="103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6"/>
              <p:cNvSpPr/>
              <p:nvPr/>
            </p:nvSpPr>
            <p:spPr>
              <a:xfrm>
                <a:off x="2022704" y="2653982"/>
                <a:ext cx="328095" cy="328095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11502" extrusionOk="0">
                    <a:moveTo>
                      <a:pt x="11003" y="1"/>
                    </a:moveTo>
                    <a:lnTo>
                      <a:pt x="1" y="11003"/>
                    </a:lnTo>
                    <a:cubicBezTo>
                      <a:pt x="131" y="11176"/>
                      <a:pt x="261" y="11339"/>
                      <a:pt x="402" y="11501"/>
                    </a:cubicBezTo>
                    <a:lnTo>
                      <a:pt x="11501" y="402"/>
                    </a:lnTo>
                    <a:cubicBezTo>
                      <a:pt x="11339" y="272"/>
                      <a:pt x="11165" y="131"/>
                      <a:pt x="110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6"/>
              <p:cNvSpPr/>
              <p:nvPr/>
            </p:nvSpPr>
            <p:spPr>
              <a:xfrm>
                <a:off x="2055166" y="2686444"/>
                <a:ext cx="328095" cy="328095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11502" extrusionOk="0">
                    <a:moveTo>
                      <a:pt x="11090" y="1"/>
                    </a:moveTo>
                    <a:lnTo>
                      <a:pt x="1" y="11100"/>
                    </a:lnTo>
                    <a:cubicBezTo>
                      <a:pt x="163" y="11231"/>
                      <a:pt x="326" y="11371"/>
                      <a:pt x="499" y="11501"/>
                    </a:cubicBezTo>
                    <a:lnTo>
                      <a:pt x="11501" y="510"/>
                    </a:lnTo>
                    <a:cubicBezTo>
                      <a:pt x="11371" y="337"/>
                      <a:pt x="11231" y="163"/>
                      <a:pt x="110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6"/>
              <p:cNvSpPr/>
              <p:nvPr/>
            </p:nvSpPr>
            <p:spPr>
              <a:xfrm>
                <a:off x="2094759" y="2726350"/>
                <a:ext cx="313233" cy="312919"/>
              </a:xfrm>
              <a:custGeom>
                <a:avLst/>
                <a:gdLst/>
                <a:ahLst/>
                <a:cxnLst/>
                <a:rect l="l" t="t" r="r" b="b"/>
                <a:pathLst>
                  <a:path w="10981" h="10970" extrusionOk="0">
                    <a:moveTo>
                      <a:pt x="10677" y="0"/>
                    </a:moveTo>
                    <a:lnTo>
                      <a:pt x="0" y="10677"/>
                    </a:lnTo>
                    <a:cubicBezTo>
                      <a:pt x="195" y="10785"/>
                      <a:pt x="401" y="10883"/>
                      <a:pt x="607" y="10970"/>
                    </a:cubicBezTo>
                    <a:lnTo>
                      <a:pt x="10981" y="607"/>
                    </a:lnTo>
                    <a:cubicBezTo>
                      <a:pt x="10894" y="401"/>
                      <a:pt x="10786" y="195"/>
                      <a:pt x="10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6"/>
              <p:cNvSpPr/>
              <p:nvPr/>
            </p:nvSpPr>
            <p:spPr>
              <a:xfrm>
                <a:off x="2142994" y="2774586"/>
                <a:ext cx="280772" cy="280458"/>
              </a:xfrm>
              <a:custGeom>
                <a:avLst/>
                <a:gdLst/>
                <a:ahLst/>
                <a:cxnLst/>
                <a:rect l="l" t="t" r="r" b="b"/>
                <a:pathLst>
                  <a:path w="9843" h="9832" extrusionOk="0">
                    <a:moveTo>
                      <a:pt x="9680" y="0"/>
                    </a:moveTo>
                    <a:lnTo>
                      <a:pt x="0" y="9669"/>
                    </a:lnTo>
                    <a:cubicBezTo>
                      <a:pt x="239" y="9734"/>
                      <a:pt x="488" y="9788"/>
                      <a:pt x="737" y="9831"/>
                    </a:cubicBezTo>
                    <a:lnTo>
                      <a:pt x="9842" y="726"/>
                    </a:lnTo>
                    <a:cubicBezTo>
                      <a:pt x="9799" y="488"/>
                      <a:pt x="9745" y="239"/>
                      <a:pt x="9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6"/>
              <p:cNvSpPr/>
              <p:nvPr/>
            </p:nvSpPr>
            <p:spPr>
              <a:xfrm>
                <a:off x="2202669" y="2833947"/>
                <a:ext cx="224492" cy="224492"/>
              </a:xfrm>
              <a:custGeom>
                <a:avLst/>
                <a:gdLst/>
                <a:ahLst/>
                <a:cxnLst/>
                <a:rect l="l" t="t" r="r" b="b"/>
                <a:pathLst>
                  <a:path w="7870" h="7870" extrusionOk="0">
                    <a:moveTo>
                      <a:pt x="7870" y="0"/>
                    </a:moveTo>
                    <a:lnTo>
                      <a:pt x="0" y="7870"/>
                    </a:lnTo>
                    <a:cubicBezTo>
                      <a:pt x="315" y="7870"/>
                      <a:pt x="640" y="7848"/>
                      <a:pt x="954" y="7816"/>
                    </a:cubicBezTo>
                    <a:lnTo>
                      <a:pt x="7815" y="954"/>
                    </a:lnTo>
                    <a:cubicBezTo>
                      <a:pt x="7859" y="640"/>
                      <a:pt x="7870" y="315"/>
                      <a:pt x="78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6"/>
              <p:cNvSpPr/>
              <p:nvPr/>
            </p:nvSpPr>
            <p:spPr>
              <a:xfrm>
                <a:off x="2286133" y="2917411"/>
                <a:ext cx="124968" cy="125253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4391" extrusionOk="0">
                    <a:moveTo>
                      <a:pt x="4380" y="1"/>
                    </a:moveTo>
                    <a:lnTo>
                      <a:pt x="1" y="4391"/>
                    </a:lnTo>
                    <a:cubicBezTo>
                      <a:pt x="1995" y="3589"/>
                      <a:pt x="3589" y="2006"/>
                      <a:pt x="43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9" name="Google Shape;1089;p36"/>
            <p:cNvSpPr/>
            <p:nvPr/>
          </p:nvSpPr>
          <p:spPr>
            <a:xfrm>
              <a:off x="6463633" y="2814676"/>
              <a:ext cx="342015" cy="341986"/>
            </a:xfrm>
            <a:custGeom>
              <a:avLst/>
              <a:gdLst/>
              <a:ahLst/>
              <a:cxnLst/>
              <a:rect l="l" t="t" r="r" b="b"/>
              <a:pathLst>
                <a:path w="11990" h="11989" extrusionOk="0">
                  <a:moveTo>
                    <a:pt x="4098" y="0"/>
                  </a:moveTo>
                  <a:lnTo>
                    <a:pt x="4098" y="4108"/>
                  </a:lnTo>
                  <a:lnTo>
                    <a:pt x="1" y="4108"/>
                  </a:lnTo>
                  <a:lnTo>
                    <a:pt x="1" y="7891"/>
                  </a:lnTo>
                  <a:lnTo>
                    <a:pt x="4098" y="7891"/>
                  </a:lnTo>
                  <a:lnTo>
                    <a:pt x="4098" y="11989"/>
                  </a:lnTo>
                  <a:lnTo>
                    <a:pt x="7881" y="11989"/>
                  </a:lnTo>
                  <a:lnTo>
                    <a:pt x="7881" y="7891"/>
                  </a:lnTo>
                  <a:lnTo>
                    <a:pt x="11989" y="7891"/>
                  </a:lnTo>
                  <a:lnTo>
                    <a:pt x="11989" y="4108"/>
                  </a:lnTo>
                  <a:lnTo>
                    <a:pt x="7881" y="4108"/>
                  </a:lnTo>
                  <a:lnTo>
                    <a:pt x="78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7909342" y="736300"/>
              <a:ext cx="1253123" cy="156377"/>
            </a:xfrm>
            <a:custGeom>
              <a:avLst/>
              <a:gdLst/>
              <a:ahLst/>
              <a:cxnLst/>
              <a:rect l="l" t="t" r="r" b="b"/>
              <a:pathLst>
                <a:path w="260148" h="43803" extrusionOk="0">
                  <a:moveTo>
                    <a:pt x="0" y="0"/>
                  </a:moveTo>
                  <a:lnTo>
                    <a:pt x="0" y="43803"/>
                  </a:lnTo>
                  <a:lnTo>
                    <a:pt x="260148" y="43803"/>
                  </a:lnTo>
                  <a:lnTo>
                    <a:pt x="2601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60380CB-B3AB-CE65-0F83-A46163757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680" y="1936336"/>
            <a:ext cx="3796968" cy="24947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8B45A-B3F5-622B-3282-893837FE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 Personal Skill (IPS)</a:t>
            </a:r>
            <a:endParaRPr lang="en-ID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B723D7-5FF9-3956-2837-10405C0937BA}"/>
              </a:ext>
            </a:extLst>
          </p:cNvPr>
          <p:cNvSpPr txBox="1">
            <a:spLocks/>
          </p:cNvSpPr>
          <p:nvPr/>
        </p:nvSpPr>
        <p:spPr>
          <a:xfrm>
            <a:off x="606176" y="1438382"/>
            <a:ext cx="7717500" cy="266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id-ID" sz="2600" dirty="0"/>
              <a:t>Keterampilan mengamati (Observing Skill).</a:t>
            </a:r>
          </a:p>
          <a:p>
            <a:pPr indent="-457200">
              <a:buFont typeface="+mj-lt"/>
              <a:buAutoNum type="arabicPeriod"/>
            </a:pPr>
            <a:r>
              <a:rPr lang="id-ID" sz="2600" dirty="0"/>
              <a:t>Keterampilan menggambarkan (Describing Skill).</a:t>
            </a:r>
          </a:p>
          <a:p>
            <a:pPr indent="-457200">
              <a:buFont typeface="+mj-lt"/>
              <a:buAutoNum type="arabicPeriod"/>
            </a:pPr>
            <a:r>
              <a:rPr lang="id-ID" sz="2600" dirty="0"/>
              <a:t>Keterampilan mendengarkan (Listening Skill).</a:t>
            </a:r>
          </a:p>
          <a:p>
            <a:pPr indent="-457200">
              <a:buFont typeface="+mj-lt"/>
              <a:buAutoNum type="arabicPeriod"/>
            </a:pPr>
            <a:r>
              <a:rPr lang="id-ID" sz="2600" dirty="0"/>
              <a:t>Keterampilan bertanya (Questioning Skill).</a:t>
            </a:r>
          </a:p>
          <a:p>
            <a:pPr indent="-457200">
              <a:buFont typeface="+mj-lt"/>
              <a:buAutoNum type="arabicPeriod"/>
            </a:pPr>
            <a:r>
              <a:rPr lang="id-ID" sz="2600" dirty="0"/>
              <a:t>Keterampilan meringkas (Summarizing Skill).</a:t>
            </a:r>
          </a:p>
          <a:p>
            <a:pPr indent="-457200">
              <a:buFont typeface="+mj-lt"/>
              <a:buAutoNum type="arabicPeriod"/>
            </a:pPr>
            <a:r>
              <a:rPr lang="id-ID" sz="2600" dirty="0"/>
              <a:t>Keterampilan memberi umpan balik ( Feed Back Skill).</a:t>
            </a:r>
          </a:p>
          <a:p>
            <a:pPr marL="0" indent="0"/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555608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1. </a:t>
            </a:r>
            <a:r>
              <a:rPr lang="id-ID" sz="3300" dirty="0"/>
              <a:t>Observing skill (ket</a:t>
            </a:r>
            <a:r>
              <a:rPr lang="en-US" sz="3300" dirty="0"/>
              <a:t>e</a:t>
            </a:r>
            <a:r>
              <a:rPr lang="id-ID" sz="3300" dirty="0"/>
              <a:t>rampilan pengamatan)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3FB5E-4A27-4287-BBAE-2DC888AA1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65713" y="2802835"/>
            <a:ext cx="2842281" cy="15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09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5" y="445025"/>
            <a:ext cx="7717500" cy="577500"/>
          </a:xfrm>
        </p:spPr>
        <p:txBody>
          <a:bodyPr wrap="square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d-ID" sz="2600" dirty="0"/>
              <a:t>Faktor yang mempengaruhi pengamatan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1E2DF4-9460-0289-DE0E-37A9F68B7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653312"/>
              </p:ext>
            </p:extLst>
          </p:nvPr>
        </p:nvGraphicFramePr>
        <p:xfrm>
          <a:off x="713225" y="1158598"/>
          <a:ext cx="7717500" cy="344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6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29BF-80D5-CD13-6F66-00C20BD4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pengamatan</a:t>
            </a:r>
            <a:endParaRPr lang="en-ID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9BBDA0-BAC0-BCEF-E10D-3E9287BC38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760922"/>
              </p:ext>
            </p:extLst>
          </p:nvPr>
        </p:nvGraphicFramePr>
        <p:xfrm>
          <a:off x="2861398" y="1239453"/>
          <a:ext cx="5861362" cy="359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0EA04A8-D801-4C3C-2381-A6F3491F2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371" y="2048690"/>
            <a:ext cx="23145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8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02C07-7ECE-0A12-8CCC-39E5549F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….</a:t>
            </a:r>
            <a:endParaRPr lang="en-ID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623739-5C56-6706-22FF-1837AE55F5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967525"/>
              </p:ext>
            </p:extLst>
          </p:nvPr>
        </p:nvGraphicFramePr>
        <p:xfrm>
          <a:off x="1185154" y="1383292"/>
          <a:ext cx="6968169" cy="347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510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</p:spPr>
        <p:txBody>
          <a:bodyPr>
            <a:normAutofit/>
          </a:bodyPr>
          <a:lstStyle/>
          <a:p>
            <a:r>
              <a:rPr lang="id-ID" dirty="0"/>
              <a:t>Apa yang diamati 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5F980D-E73A-0AE5-9D41-3EEB733AA0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499307"/>
              </p:ext>
            </p:extLst>
          </p:nvPr>
        </p:nvGraphicFramePr>
        <p:xfrm>
          <a:off x="1088232" y="1748623"/>
          <a:ext cx="7203281" cy="2792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499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676BA-8B37-4F7C-ACC2-CC10AF1E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575" y="1883125"/>
            <a:ext cx="4143000" cy="1816500"/>
          </a:xfrm>
        </p:spPr>
        <p:txBody>
          <a:bodyPr spcFirstLastPara="1" vert="horz" wrap="square" lIns="68580" tIns="34290" rIns="68580" bIns="0" rtlCol="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/>
              <a:t>Latihan </a:t>
            </a:r>
            <a:r>
              <a:rPr lang="en-US" sz="5100" err="1"/>
              <a:t>pengamatan</a:t>
            </a:r>
            <a:endParaRPr lang="en-US" sz="5100"/>
          </a:p>
        </p:txBody>
      </p:sp>
    </p:spTree>
    <p:extLst>
      <p:ext uri="{BB962C8B-B14F-4D97-AF65-F5344CB8AC3E}">
        <p14:creationId xmlns:p14="http://schemas.microsoft.com/office/powerpoint/2010/main" val="218718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2. </a:t>
            </a:r>
            <a:r>
              <a:rPr lang="id-ID" sz="2400" dirty="0"/>
              <a:t>Ket</a:t>
            </a:r>
            <a:r>
              <a:rPr lang="en-US" sz="2400" dirty="0"/>
              <a:t>e</a:t>
            </a:r>
            <a:r>
              <a:rPr lang="id-ID" sz="2400" dirty="0"/>
              <a:t>rampilan menjelaskan (describing skill)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241" y="1442553"/>
            <a:ext cx="7717500" cy="34461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d-ID" dirty="0"/>
              <a:t> </a:t>
            </a:r>
            <a:r>
              <a:rPr lang="id-ID" sz="2100" dirty="0"/>
              <a:t>sistematis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2100" dirty="0"/>
              <a:t> rinci, detil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2100" dirty="0"/>
              <a:t> menggunakan bahasa yang mudah dimengerti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2100" dirty="0"/>
              <a:t> gunakan gerakan tubuh/gesture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2100" dirty="0"/>
              <a:t> menciptakan suasa</a:t>
            </a:r>
            <a:r>
              <a:rPr lang="en-US" sz="2100" dirty="0" err="1"/>
              <a:t>na</a:t>
            </a:r>
            <a:r>
              <a:rPr lang="id-ID" sz="2100" dirty="0"/>
              <a:t> yang baik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2100" dirty="0"/>
              <a:t>Persamaan persepsi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2100" dirty="0"/>
              <a:t>Konsentrasi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7ACF0-1B75-4EBD-A3D5-9CF36B25B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40929" y="2764514"/>
            <a:ext cx="2200830" cy="193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94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4" y="603390"/>
            <a:ext cx="7336125" cy="721976"/>
          </a:xfrm>
        </p:spPr>
        <p:txBody>
          <a:bodyPr>
            <a:noAutofit/>
          </a:bodyPr>
          <a:lstStyle/>
          <a:p>
            <a:r>
              <a:rPr lang="en-US" sz="2600" dirty="0"/>
              <a:t>3. </a:t>
            </a:r>
            <a:r>
              <a:rPr lang="id-ID" sz="2600" dirty="0"/>
              <a:t>Ket</a:t>
            </a:r>
            <a:r>
              <a:rPr lang="en-US" sz="2600" dirty="0"/>
              <a:t>e</a:t>
            </a:r>
            <a:r>
              <a:rPr lang="id-ID" sz="2600" dirty="0"/>
              <a:t>rampilan mendengarkan</a:t>
            </a:r>
            <a:r>
              <a:rPr lang="en-US" sz="2600" dirty="0"/>
              <a:t> (listening skill)</a:t>
            </a:r>
            <a:endParaRPr lang="id-ID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03" y="1682251"/>
            <a:ext cx="7543800" cy="32952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d-ID" sz="1800" dirty="0"/>
              <a:t>Memelihara jarak antara ob</a:t>
            </a:r>
            <a:r>
              <a:rPr lang="en-US" sz="1800" dirty="0"/>
              <a:t>j</a:t>
            </a:r>
            <a:r>
              <a:rPr lang="id-ID" sz="1800" dirty="0"/>
              <a:t>ek dengan dirinya, sehingga </a:t>
            </a:r>
            <a:r>
              <a:rPr lang="en-US" sz="1800" dirty="0" err="1"/>
              <a:t>suara</a:t>
            </a:r>
            <a:r>
              <a:rPr lang="en-US" sz="1800" dirty="0"/>
              <a:t> </a:t>
            </a:r>
            <a:r>
              <a:rPr lang="id-ID" sz="1800" dirty="0"/>
              <a:t>dapat didengar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1800" dirty="0"/>
              <a:t>Menyimpan yang didengar dan memasukkan dalam ingatan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1800" dirty="0"/>
              <a:t>Menciptakan suasana nyaman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1800" dirty="0"/>
              <a:t>Menangkap fakta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1800" dirty="0"/>
              <a:t>Mencatat hal yang penting (alat bantu)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1800" dirty="0"/>
              <a:t>Konsentrasi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1800" dirty="0"/>
              <a:t>Pengulangan untuk memperjelas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1800" dirty="0"/>
              <a:t>Tidak memotong pembicaraan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643D9-203F-4595-9009-7D5532B4A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82994" y="3050153"/>
            <a:ext cx="1668009" cy="17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01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Kebiasaan buruk dalam mendengarkan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165" y="1529077"/>
            <a:ext cx="7717500" cy="34461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d-ID" sz="2100" dirty="0"/>
              <a:t>Tidak memperhatikan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2100" dirty="0"/>
              <a:t>Pura-pura mendengarkan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2100" dirty="0"/>
              <a:t>Mendengarkan tapi tidak mendengarkan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2100" dirty="0"/>
              <a:t>Mendengarkan apa yang diharapkan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2100" dirty="0"/>
              <a:t>Membela diri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2100" dirty="0"/>
              <a:t>Mendengar sambil menunggu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2100" dirty="0"/>
              <a:t> M</a:t>
            </a:r>
            <a:r>
              <a:rPr lang="en-US" sz="2100" dirty="0"/>
              <a:t>e</a:t>
            </a:r>
            <a:r>
              <a:rPr lang="id-ID" sz="2100" dirty="0"/>
              <a:t>ndengar sambil main </a:t>
            </a:r>
            <a:r>
              <a:rPr lang="en-US" sz="2100" dirty="0"/>
              <a:t>HP</a:t>
            </a:r>
            <a:r>
              <a:rPr lang="id-ID" sz="2100" dirty="0"/>
              <a:t> </a:t>
            </a:r>
            <a:r>
              <a:rPr lang="id-ID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088BB-1311-4F0D-A28B-BD47EA2A8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67766" y="1671068"/>
            <a:ext cx="2207667" cy="29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8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5" y="344757"/>
            <a:ext cx="7717500" cy="577500"/>
          </a:xfrm>
        </p:spPr>
        <p:txBody>
          <a:bodyPr/>
          <a:lstStyle/>
          <a:p>
            <a:pPr algn="ctr"/>
            <a:r>
              <a:rPr lang="en-US" sz="2800" b="1" dirty="0">
                <a:latin typeface="Libre Franklin Medium" pitchFamily="2" charset="0"/>
              </a:rPr>
              <a:t>Skill yang </a:t>
            </a:r>
            <a:r>
              <a:rPr lang="en-US" sz="2800" b="1" dirty="0" err="1">
                <a:latin typeface="Libre Franklin Medium" pitchFamily="2" charset="0"/>
              </a:rPr>
              <a:t>mendukung</a:t>
            </a:r>
            <a:r>
              <a:rPr lang="en-US" sz="2800" b="1" dirty="0">
                <a:latin typeface="Libre Franklin Medium" pitchFamily="2" charset="0"/>
              </a:rPr>
              <a:t> </a:t>
            </a:r>
            <a:r>
              <a:rPr lang="en-US" sz="2800" b="1" dirty="0" err="1">
                <a:latin typeface="Libre Franklin Medium" pitchFamily="2" charset="0"/>
              </a:rPr>
              <a:t>sebagai</a:t>
            </a:r>
            <a:r>
              <a:rPr lang="en-US" sz="2800" b="1" dirty="0">
                <a:latin typeface="Libre Franklin Medium" pitchFamily="2" charset="0"/>
              </a:rPr>
              <a:t> </a:t>
            </a:r>
            <a:br>
              <a:rPr lang="id-ID" sz="2800" b="1" dirty="0">
                <a:latin typeface="Libre Franklin Medium" pitchFamily="2" charset="0"/>
              </a:rPr>
            </a:br>
            <a:r>
              <a:rPr lang="en-US" sz="2800" b="1" dirty="0" err="1">
                <a:latin typeface="Libre Franklin Medium" pitchFamily="2" charset="0"/>
              </a:rPr>
              <a:t>tenaga</a:t>
            </a:r>
            <a:r>
              <a:rPr lang="en-US" sz="2800" b="1" dirty="0">
                <a:latin typeface="Libre Franklin Medium" pitchFamily="2" charset="0"/>
              </a:rPr>
              <a:t> </a:t>
            </a:r>
            <a:r>
              <a:rPr lang="en-US" sz="2800" b="1" dirty="0" err="1">
                <a:latin typeface="Libre Franklin Medium" pitchFamily="2" charset="0"/>
              </a:rPr>
              <a:t>kesehatan</a:t>
            </a:r>
            <a:endParaRPr lang="en-US" sz="2800" b="1" dirty="0">
              <a:latin typeface="Libre Franklin Medium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225" y="1697400"/>
            <a:ext cx="7717500" cy="34461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Interpersonal Skill (IPS)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Hard skill (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kefarmasian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Soft skill (5 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263DF-3196-4635-A2D1-7990CCD6F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62869" y="1759226"/>
            <a:ext cx="1689653" cy="2462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AA5D55-49FD-49BC-8DE1-4D07977DB303}"/>
              </a:ext>
            </a:extLst>
          </p:cNvPr>
          <p:cNvSpPr txBox="1"/>
          <p:nvPr/>
        </p:nvSpPr>
        <p:spPr>
          <a:xfrm>
            <a:off x="5691883" y="4221242"/>
            <a:ext cx="2199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Skill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Sikil</a:t>
            </a:r>
            <a:r>
              <a:rPr lang="en-US" sz="2000" b="1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61896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EC3B-2D6F-FA7A-36B1-C70E466E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4. </a:t>
            </a:r>
            <a:r>
              <a:rPr lang="id-ID" sz="2500" dirty="0"/>
              <a:t>Ket</a:t>
            </a:r>
            <a:r>
              <a:rPr lang="en-US" sz="2500" dirty="0"/>
              <a:t>e</a:t>
            </a:r>
            <a:r>
              <a:rPr lang="id-ID" sz="2500" dirty="0"/>
              <a:t>rampilan bertanya</a:t>
            </a:r>
            <a:r>
              <a:rPr lang="en-US" sz="2500" dirty="0"/>
              <a:t> (questioning skill)</a:t>
            </a:r>
            <a:endParaRPr lang="en-ID" sz="2500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9C96FE7-4427-93B4-C17B-6C47DF7E07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457662"/>
              </p:ext>
            </p:extLst>
          </p:nvPr>
        </p:nvGraphicFramePr>
        <p:xfrm>
          <a:off x="1359814" y="1022525"/>
          <a:ext cx="5852644" cy="3689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4030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</p:spPr>
        <p:txBody>
          <a:bodyPr>
            <a:normAutofit/>
          </a:bodyPr>
          <a:lstStyle/>
          <a:p>
            <a:r>
              <a:rPr lang="id-ID"/>
              <a:t>Syarat pewawancara</a:t>
            </a:r>
            <a:endParaRPr lang="id-ID" dirty="0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37BEC84F-F8A5-172B-6A1A-8FFA42579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968607"/>
              </p:ext>
            </p:extLst>
          </p:nvPr>
        </p:nvGraphicFramePr>
        <p:xfrm>
          <a:off x="1088232" y="1748623"/>
          <a:ext cx="7203281" cy="2792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021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753" y="660782"/>
            <a:ext cx="7947891" cy="746777"/>
          </a:xfrm>
        </p:spPr>
        <p:txBody>
          <a:bodyPr/>
          <a:lstStyle/>
          <a:p>
            <a:r>
              <a:rPr lang="en-US" sz="2800" dirty="0"/>
              <a:t>5. </a:t>
            </a:r>
            <a:r>
              <a:rPr lang="id-ID" sz="2800" dirty="0"/>
              <a:t>Ket</a:t>
            </a:r>
            <a:r>
              <a:rPr lang="en-US" sz="2800" dirty="0"/>
              <a:t>e</a:t>
            </a:r>
            <a:r>
              <a:rPr lang="id-ID" sz="2800" dirty="0"/>
              <a:t>rampilan meringkas (summarizing</a:t>
            </a:r>
            <a:r>
              <a:rPr lang="en-US" sz="2800" dirty="0"/>
              <a:t> skill</a:t>
            </a:r>
            <a:r>
              <a:rPr lang="id-ID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144" y="1579838"/>
            <a:ext cx="7717500" cy="34461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d-ID" sz="2100" dirty="0"/>
              <a:t>Ket</a:t>
            </a:r>
            <a:r>
              <a:rPr lang="en-US" sz="2100" dirty="0"/>
              <a:t>e</a:t>
            </a:r>
            <a:r>
              <a:rPr lang="id-ID" sz="2100" dirty="0"/>
              <a:t>rampilan memendekan informasi/laporan/cerita/berita/pembicaraan dengan mengambil intisarinya, tanpa mengurangi arti dan maksudnya.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2100" dirty="0"/>
              <a:t>Pahami perbedaan persepsi dalam meringkas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100" dirty="0"/>
              <a:t>Ber</a:t>
            </a:r>
            <a:r>
              <a:rPr lang="id-ID" sz="2100" dirty="0"/>
              <a:t>dasarkan fakta, tidak berpersepsi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2100" dirty="0"/>
              <a:t>Singkat, akurat dan mudah dipahami</a:t>
            </a:r>
            <a:endParaRPr lang="en-US" sz="2100" dirty="0"/>
          </a:p>
          <a:p>
            <a:pPr marL="0" indent="0">
              <a:buNone/>
            </a:pPr>
            <a:endParaRPr lang="id-ID" sz="2100" dirty="0"/>
          </a:p>
        </p:txBody>
      </p:sp>
    </p:spTree>
    <p:extLst>
      <p:ext uri="{BB962C8B-B14F-4D97-AF65-F5344CB8AC3E}">
        <p14:creationId xmlns:p14="http://schemas.microsoft.com/office/powerpoint/2010/main" val="2845294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5" y="445025"/>
            <a:ext cx="7717500" cy="5775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/>
              <a:t>6. </a:t>
            </a:r>
            <a:r>
              <a:rPr lang="id-ID" sz="2600"/>
              <a:t>Feed back/umpan balik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2850E5-BDD2-9E0B-30F5-A2D48CF3E3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878848"/>
              </p:ext>
            </p:extLst>
          </p:nvPr>
        </p:nvGraphicFramePr>
        <p:xfrm>
          <a:off x="713225" y="1158598"/>
          <a:ext cx="7717500" cy="344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2001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161D9-1A9F-482B-96B8-685EBB977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8685" y="1511799"/>
            <a:ext cx="6912316" cy="25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45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067C-98A3-4B4B-975E-81B0A95E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475" y="1757600"/>
            <a:ext cx="5002500" cy="9963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/>
              <a:t>Learning point ?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4497FA-DF71-953F-B10D-5F3D46FE7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1475" y="2723200"/>
            <a:ext cx="5002500" cy="7389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1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845B58-4691-0D2B-4851-6EF5BDF0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KASUS 1</a:t>
            </a:r>
            <a:endParaRPr lang="en-ID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BAC76C5-6182-DB41-C742-26B7CB117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24" y="1358009"/>
            <a:ext cx="7937615" cy="2782476"/>
          </a:xfrm>
        </p:spPr>
        <p:txBody>
          <a:bodyPr/>
          <a:lstStyle/>
          <a:p>
            <a:r>
              <a:rPr lang="en-ID" b="1" dirty="0" err="1"/>
              <a:t>Studi</a:t>
            </a:r>
            <a:r>
              <a:rPr lang="en-ID" b="1" dirty="0"/>
              <a:t> </a:t>
            </a:r>
            <a:r>
              <a:rPr lang="en-ID" b="1" dirty="0" err="1"/>
              <a:t>Kasus</a:t>
            </a:r>
            <a:r>
              <a:rPr lang="en-ID" b="1" dirty="0"/>
              <a:t> 1: </a:t>
            </a:r>
            <a:r>
              <a:rPr lang="en-ID" b="1" dirty="0" err="1"/>
              <a:t>Pasien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Patuh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Mengonsumsi</a:t>
            </a:r>
            <a:r>
              <a:rPr lang="en-ID" b="1" dirty="0"/>
              <a:t> </a:t>
            </a:r>
            <a:r>
              <a:rPr lang="en-ID" b="1" dirty="0" err="1"/>
              <a:t>Obat</a:t>
            </a:r>
            <a:r>
              <a:rPr lang="en-ID" b="1" dirty="0"/>
              <a:t> </a:t>
            </a:r>
            <a:r>
              <a:rPr lang="en-ID" b="1" dirty="0" err="1"/>
              <a:t>Hipertensi</a:t>
            </a:r>
            <a:endParaRPr lang="en-ID" b="1" dirty="0"/>
          </a:p>
          <a:p>
            <a:r>
              <a:rPr lang="en-ID" b="1" dirty="0" err="1"/>
              <a:t>Deskripsi</a:t>
            </a:r>
            <a:r>
              <a:rPr lang="en-ID" b="1" dirty="0"/>
              <a:t> </a:t>
            </a:r>
            <a:r>
              <a:rPr lang="en-ID" b="1" dirty="0" err="1"/>
              <a:t>Kasus</a:t>
            </a:r>
            <a:r>
              <a:rPr lang="en-ID" b="1" dirty="0"/>
              <a:t>:</a:t>
            </a:r>
          </a:p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bernama</a:t>
            </a:r>
            <a:r>
              <a:rPr lang="en-ID" dirty="0"/>
              <a:t> </a:t>
            </a:r>
            <a:r>
              <a:rPr lang="en-ID" b="1" dirty="0"/>
              <a:t>Pak Budi</a:t>
            </a:r>
            <a:r>
              <a:rPr lang="en-ID" dirty="0"/>
              <a:t>, 58 </a:t>
            </a:r>
            <a:r>
              <a:rPr lang="en-ID" dirty="0" err="1"/>
              <a:t>tahun</a:t>
            </a:r>
            <a:r>
              <a:rPr lang="en-ID" dirty="0"/>
              <a:t>,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apotek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ulang</a:t>
            </a:r>
            <a:r>
              <a:rPr lang="en-ID" dirty="0"/>
              <a:t> </a:t>
            </a:r>
            <a:r>
              <a:rPr lang="en-ID" dirty="0" err="1"/>
              <a:t>resep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antihipertensi</a:t>
            </a:r>
            <a:r>
              <a:rPr lang="en-ID" dirty="0"/>
              <a:t>.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mengecek</a:t>
            </a:r>
            <a:r>
              <a:rPr lang="en-ID" dirty="0"/>
              <a:t> </a:t>
            </a:r>
            <a:r>
              <a:rPr lang="en-ID" dirty="0" err="1"/>
              <a:t>rekam</a:t>
            </a:r>
            <a:r>
              <a:rPr lang="en-ID" dirty="0"/>
              <a:t> </a:t>
            </a:r>
            <a:r>
              <a:rPr lang="en-ID" dirty="0" err="1"/>
              <a:t>jejak</a:t>
            </a:r>
            <a:r>
              <a:rPr lang="en-ID" dirty="0"/>
              <a:t>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, </a:t>
            </a:r>
            <a:r>
              <a:rPr lang="en-ID" dirty="0" err="1"/>
              <a:t>apoteker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Anda (</a:t>
            </a:r>
            <a:r>
              <a:rPr lang="en-ID" dirty="0" err="1"/>
              <a:t>mahasiswa</a:t>
            </a:r>
            <a:r>
              <a:rPr lang="en-ID" dirty="0"/>
              <a:t>), </a:t>
            </a:r>
            <a:r>
              <a:rPr lang="en-ID" dirty="0" err="1"/>
              <a:t>menemukan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Pak Budi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rutin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jadwal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dokter</a:t>
            </a:r>
            <a:r>
              <a:rPr lang="en-ID" dirty="0"/>
              <a:t>. Ketika Anda </a:t>
            </a:r>
            <a:r>
              <a:rPr lang="en-ID" dirty="0" err="1"/>
              <a:t>bertanya</a:t>
            </a:r>
            <a:r>
              <a:rPr lang="en-ID" dirty="0"/>
              <a:t>, Pak Budi </a:t>
            </a:r>
            <a:r>
              <a:rPr lang="en-ID" dirty="0" err="1"/>
              <a:t>mengakui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minum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,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tubuhnya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sehat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darahnya</a:t>
            </a:r>
            <a:r>
              <a:rPr lang="en-ID" dirty="0"/>
              <a:t> </a:t>
            </a:r>
            <a:r>
              <a:rPr lang="en-ID" dirty="0" err="1"/>
              <a:t>turun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04785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12CBDD-72E6-D53A-2FAB-184D42FEC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440" y="254074"/>
            <a:ext cx="7776369" cy="4389845"/>
          </a:xfrm>
        </p:spPr>
        <p:txBody>
          <a:bodyPr/>
          <a:lstStyle/>
          <a:p>
            <a:r>
              <a:rPr lang="en-ID" b="1" dirty="0" err="1"/>
              <a:t>Tujuan</a:t>
            </a:r>
            <a:r>
              <a:rPr lang="en-ID" b="1" dirty="0"/>
              <a:t> </a:t>
            </a:r>
            <a:r>
              <a:rPr lang="en-ID" b="1" dirty="0" err="1"/>
              <a:t>Simulasi</a:t>
            </a:r>
            <a:r>
              <a:rPr lang="en-ID" b="1" dirty="0"/>
              <a:t>:</a:t>
            </a:r>
          </a:p>
          <a:p>
            <a:r>
              <a:rPr lang="en-ID" dirty="0" err="1"/>
              <a:t>Mengasah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menangani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patuh</a:t>
            </a:r>
            <a:r>
              <a:rPr lang="en-ID" dirty="0"/>
              <a:t> pada </a:t>
            </a:r>
            <a:r>
              <a:rPr lang="en-ID" dirty="0" err="1"/>
              <a:t>pengobatan</a:t>
            </a:r>
            <a:r>
              <a:rPr lang="en-ID" dirty="0"/>
              <a:t>,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alasan</a:t>
            </a:r>
            <a:r>
              <a:rPr lang="en-ID" dirty="0"/>
              <a:t> di </a:t>
            </a:r>
            <a:r>
              <a:rPr lang="en-ID" dirty="0" err="1"/>
              <a:t>balik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, dan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edukasi</a:t>
            </a:r>
            <a:r>
              <a:rPr lang="en-ID" dirty="0"/>
              <a:t> agar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pentingnya</a:t>
            </a:r>
            <a:r>
              <a:rPr lang="en-ID" dirty="0"/>
              <a:t> </a:t>
            </a:r>
            <a:r>
              <a:rPr lang="en-ID" dirty="0" err="1"/>
              <a:t>pengobatan</a:t>
            </a:r>
            <a:r>
              <a:rPr lang="en-ID" dirty="0"/>
              <a:t>.</a:t>
            </a:r>
          </a:p>
          <a:p>
            <a:r>
              <a:rPr lang="en-ID" b="1" dirty="0" err="1"/>
              <a:t>Poin</a:t>
            </a:r>
            <a:r>
              <a:rPr lang="en-ID" b="1" dirty="0"/>
              <a:t> </a:t>
            </a:r>
            <a:r>
              <a:rPr lang="en-ID" b="1" dirty="0" err="1"/>
              <a:t>Kunci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Komunikasi</a:t>
            </a:r>
            <a:r>
              <a:rPr lang="en-ID" b="1" dirty="0"/>
              <a:t>: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Mendengarkan</a:t>
            </a:r>
            <a:r>
              <a:rPr lang="en-ID" b="1" dirty="0"/>
              <a:t> </a:t>
            </a:r>
            <a:r>
              <a:rPr lang="en-ID" b="1" dirty="0" err="1"/>
              <a:t>Aktif</a:t>
            </a:r>
            <a:r>
              <a:rPr lang="en-ID" dirty="0"/>
              <a:t>: </a:t>
            </a:r>
            <a:r>
              <a:rPr lang="en-ID" dirty="0" err="1"/>
              <a:t>Dengarkan</a:t>
            </a:r>
            <a:r>
              <a:rPr lang="en-ID" dirty="0"/>
              <a:t> </a:t>
            </a:r>
            <a:r>
              <a:rPr lang="en-ID" dirty="0" err="1"/>
              <a:t>keluhan</a:t>
            </a:r>
            <a:r>
              <a:rPr lang="en-ID" dirty="0"/>
              <a:t> dan </a:t>
            </a:r>
            <a:r>
              <a:rPr lang="en-ID" dirty="0" err="1"/>
              <a:t>alasan</a:t>
            </a:r>
            <a:r>
              <a:rPr lang="en-ID" dirty="0"/>
              <a:t> Pak Budi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perhatian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menghakimi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Empati</a:t>
            </a:r>
            <a:r>
              <a:rPr lang="en-ID" dirty="0"/>
              <a:t>: </a:t>
            </a:r>
            <a:r>
              <a:rPr lang="en-ID" dirty="0" err="1"/>
              <a:t>Tunjukkan</a:t>
            </a:r>
            <a:r>
              <a:rPr lang="en-ID" dirty="0"/>
              <a:t> </a:t>
            </a:r>
            <a:r>
              <a:rPr lang="en-ID" dirty="0" err="1"/>
              <a:t>empati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perspektif</a:t>
            </a:r>
            <a:r>
              <a:rPr lang="en-ID" dirty="0"/>
              <a:t> Pak Budi, </a:t>
            </a:r>
            <a:r>
              <a:rPr lang="en-ID" dirty="0" err="1"/>
              <a:t>sambil</a:t>
            </a:r>
            <a:r>
              <a:rPr lang="en-ID" dirty="0"/>
              <a:t>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perasaan</a:t>
            </a:r>
            <a:r>
              <a:rPr lang="en-ID" dirty="0"/>
              <a:t> "</a:t>
            </a:r>
            <a:r>
              <a:rPr lang="en-ID" dirty="0" err="1"/>
              <a:t>sehat</a:t>
            </a:r>
            <a:r>
              <a:rPr lang="en-ID" dirty="0"/>
              <a:t>"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stabil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Penyampaian</a:t>
            </a:r>
            <a:r>
              <a:rPr lang="en-ID" b="1" dirty="0"/>
              <a:t> </a:t>
            </a:r>
            <a:r>
              <a:rPr lang="en-ID" b="1" dirty="0" err="1"/>
              <a:t>Informasi</a:t>
            </a:r>
            <a:r>
              <a:rPr lang="en-ID" dirty="0"/>
              <a:t>: </a:t>
            </a:r>
            <a:r>
              <a:rPr lang="en-ID" dirty="0" err="1"/>
              <a:t>Jelaskan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Pak Budi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pentingnya</a:t>
            </a:r>
            <a:r>
              <a:rPr lang="en-ID" dirty="0"/>
              <a:t> </a:t>
            </a:r>
            <a:r>
              <a:rPr lang="en-ID" dirty="0" err="1"/>
              <a:t>mengonsumsi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hipertensi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teratur</a:t>
            </a:r>
            <a:r>
              <a:rPr lang="en-ID" dirty="0"/>
              <a:t>, </a:t>
            </a:r>
            <a:r>
              <a:rPr lang="en-ID" dirty="0" err="1"/>
              <a:t>meskipun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. </a:t>
            </a:r>
            <a:r>
              <a:rPr lang="en-ID" dirty="0" err="1"/>
              <a:t>Gunakan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yang </a:t>
            </a:r>
            <a:r>
              <a:rPr lang="en-ID" dirty="0" err="1"/>
              <a:t>sederhana</a:t>
            </a:r>
            <a:r>
              <a:rPr lang="en-ID" dirty="0"/>
              <a:t>, </a:t>
            </a:r>
            <a:r>
              <a:rPr lang="en-ID" dirty="0" err="1"/>
              <a:t>tanpa</a:t>
            </a:r>
            <a:r>
              <a:rPr lang="en-ID" dirty="0"/>
              <a:t> jargon </a:t>
            </a:r>
            <a:r>
              <a:rPr lang="en-ID" dirty="0" err="1"/>
              <a:t>medis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Umpan</a:t>
            </a:r>
            <a:r>
              <a:rPr lang="en-ID" b="1" dirty="0"/>
              <a:t> </a:t>
            </a:r>
            <a:r>
              <a:rPr lang="en-ID" b="1" dirty="0" err="1"/>
              <a:t>Balik</a:t>
            </a:r>
            <a:r>
              <a:rPr lang="en-ID" b="1" dirty="0"/>
              <a:t> dan </a:t>
            </a:r>
            <a:r>
              <a:rPr lang="en-ID" b="1" dirty="0" err="1"/>
              <a:t>Konfirmasi</a:t>
            </a:r>
            <a:r>
              <a:rPr lang="en-ID" b="1" dirty="0"/>
              <a:t> </a:t>
            </a:r>
            <a:r>
              <a:rPr lang="en-ID" b="1" dirty="0" err="1"/>
              <a:t>Pemahaman</a:t>
            </a:r>
            <a:r>
              <a:rPr lang="en-ID" dirty="0"/>
              <a:t>: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penjelasan</a:t>
            </a:r>
            <a:r>
              <a:rPr lang="en-ID" dirty="0"/>
              <a:t>, </a:t>
            </a:r>
            <a:r>
              <a:rPr lang="en-ID" dirty="0" err="1"/>
              <a:t>tanyakan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Pak Budi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yang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dimengerti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minta</a:t>
            </a:r>
            <a:r>
              <a:rPr lang="en-ID" dirty="0"/>
              <a:t> </a:t>
            </a:r>
            <a:r>
              <a:rPr lang="en-ID" dirty="0" err="1"/>
              <a:t>dia</a:t>
            </a:r>
            <a:r>
              <a:rPr lang="en-ID" dirty="0"/>
              <a:t> </a:t>
            </a:r>
            <a:r>
              <a:rPr lang="en-ID" dirty="0" err="1"/>
              <a:t>mengulangi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dia</a:t>
            </a:r>
            <a:r>
              <a:rPr lang="en-ID" dirty="0"/>
              <a:t> </a:t>
            </a:r>
            <a:r>
              <a:rPr lang="en-ID" dirty="0" err="1"/>
              <a:t>paham</a:t>
            </a:r>
            <a:r>
              <a:rPr lang="en-ID" dirty="0"/>
              <a:t> (</a:t>
            </a:r>
            <a:r>
              <a:rPr lang="en-ID" dirty="0" err="1"/>
              <a:t>gunakan</a:t>
            </a:r>
            <a:r>
              <a:rPr lang="en-ID" dirty="0"/>
              <a:t> </a:t>
            </a:r>
            <a:r>
              <a:rPr lang="en-ID" dirty="0" err="1"/>
              <a:t>teknik</a:t>
            </a:r>
            <a:r>
              <a:rPr lang="en-ID" dirty="0"/>
              <a:t> </a:t>
            </a:r>
            <a:r>
              <a:rPr lang="en-ID" b="1" dirty="0"/>
              <a:t>teach-back</a:t>
            </a:r>
            <a:r>
              <a:rPr lang="en-ID" dirty="0"/>
              <a:t>).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03373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D6D5-46EA-7267-A797-2499E2E80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KASUS 2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CEBE96-E9A9-3F29-ACBF-225E33FA4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760" y="1253446"/>
            <a:ext cx="7170195" cy="2958957"/>
          </a:xfrm>
        </p:spPr>
        <p:txBody>
          <a:bodyPr/>
          <a:lstStyle/>
          <a:p>
            <a:r>
              <a:rPr lang="en-ID" b="1" dirty="0" err="1"/>
              <a:t>Deskripsi</a:t>
            </a:r>
            <a:r>
              <a:rPr lang="en-ID" b="1" dirty="0"/>
              <a:t> </a:t>
            </a:r>
            <a:r>
              <a:rPr lang="en-ID" b="1" dirty="0" err="1"/>
              <a:t>Kasus</a:t>
            </a:r>
            <a:r>
              <a:rPr lang="en-ID" b="1" dirty="0"/>
              <a:t>:</a:t>
            </a:r>
          </a:p>
          <a:p>
            <a:r>
              <a:rPr lang="en-ID" dirty="0"/>
              <a:t>Bapak </a:t>
            </a:r>
            <a:r>
              <a:rPr lang="en-ID" b="1" dirty="0"/>
              <a:t>Adi</a:t>
            </a:r>
            <a:r>
              <a:rPr lang="en-ID" dirty="0"/>
              <a:t>, 72 </a:t>
            </a:r>
            <a:r>
              <a:rPr lang="en-ID" dirty="0" err="1"/>
              <a:t>tahun</a:t>
            </a:r>
            <a:r>
              <a:rPr lang="en-ID" dirty="0"/>
              <a:t>,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yang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pendengaran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apotek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resep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kolesterol</a:t>
            </a:r>
            <a:r>
              <a:rPr lang="en-ID" dirty="0"/>
              <a:t>. Ketika Anda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penjelasan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minum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dan </a:t>
            </a:r>
            <a:r>
              <a:rPr lang="en-ID" dirty="0" err="1"/>
              <a:t>potensi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samping</a:t>
            </a:r>
            <a:r>
              <a:rPr lang="en-ID" dirty="0"/>
              <a:t>, Bapak Adi </a:t>
            </a:r>
            <a:r>
              <a:rPr lang="en-ID" dirty="0" err="1"/>
              <a:t>terlihat</a:t>
            </a:r>
            <a:r>
              <a:rPr lang="en-ID" dirty="0"/>
              <a:t> </a:t>
            </a:r>
            <a:r>
              <a:rPr lang="en-ID" dirty="0" err="1"/>
              <a:t>kesulitan</a:t>
            </a:r>
            <a:r>
              <a:rPr lang="en-ID" dirty="0"/>
              <a:t> </a:t>
            </a:r>
            <a:r>
              <a:rPr lang="en-ID" dirty="0" err="1"/>
              <a:t>mendengar</a:t>
            </a:r>
            <a:r>
              <a:rPr lang="en-ID" dirty="0"/>
              <a:t> dan </a:t>
            </a:r>
            <a:r>
              <a:rPr lang="en-ID" dirty="0" err="1"/>
              <a:t>meminta</a:t>
            </a:r>
            <a:r>
              <a:rPr lang="en-ID" dirty="0"/>
              <a:t> Anda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mengulangi</a:t>
            </a:r>
            <a:r>
              <a:rPr lang="en-ID" dirty="0"/>
              <a:t> </a:t>
            </a:r>
            <a:r>
              <a:rPr lang="en-ID" dirty="0" err="1"/>
              <a:t>penjelasan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kali.</a:t>
            </a:r>
          </a:p>
          <a:p>
            <a:r>
              <a:rPr lang="en-ID" b="1" dirty="0" err="1"/>
              <a:t>Tujuan</a:t>
            </a:r>
            <a:r>
              <a:rPr lang="en-ID" b="1" dirty="0"/>
              <a:t> </a:t>
            </a:r>
            <a:r>
              <a:rPr lang="en-ID" b="1" dirty="0" err="1"/>
              <a:t>Simulasi</a:t>
            </a:r>
            <a:r>
              <a:rPr lang="en-ID" b="1" dirty="0"/>
              <a:t>:</a:t>
            </a:r>
          </a:p>
          <a:p>
            <a:r>
              <a:rPr lang="en-ID" dirty="0" err="1"/>
              <a:t>Melatih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berkomunikasi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keterbatasan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(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pendengaran</a:t>
            </a:r>
            <a:r>
              <a:rPr lang="en-ID" dirty="0"/>
              <a:t>), dan </a:t>
            </a:r>
            <a:r>
              <a:rPr lang="en-ID" dirty="0" err="1"/>
              <a:t>menemukan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yang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menyampaikan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20765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A5277C-C20C-FA3C-69B6-7C0B235AE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546" y="595900"/>
            <a:ext cx="7284377" cy="3719245"/>
          </a:xfrm>
        </p:spPr>
        <p:txBody>
          <a:bodyPr/>
          <a:lstStyle/>
          <a:p>
            <a:r>
              <a:rPr lang="en-ID" b="1" dirty="0" err="1"/>
              <a:t>Poin</a:t>
            </a:r>
            <a:r>
              <a:rPr lang="en-ID" b="1" dirty="0"/>
              <a:t> </a:t>
            </a:r>
            <a:r>
              <a:rPr lang="en-ID" b="1" dirty="0" err="1"/>
              <a:t>Kunci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Komunikasi</a:t>
            </a:r>
            <a:r>
              <a:rPr lang="en-ID" b="1" dirty="0"/>
              <a:t>: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Berbicara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Jelas</a:t>
            </a:r>
            <a:r>
              <a:rPr lang="en-ID" b="1" dirty="0"/>
              <a:t> dan </a:t>
            </a:r>
            <a:r>
              <a:rPr lang="en-ID" b="1" dirty="0" err="1"/>
              <a:t>Perlahan</a:t>
            </a:r>
            <a:r>
              <a:rPr lang="en-ID" dirty="0"/>
              <a:t>: </a:t>
            </a:r>
            <a:r>
              <a:rPr lang="en-ID" dirty="0" err="1"/>
              <a:t>Bicaralah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suara</a:t>
            </a:r>
            <a:r>
              <a:rPr lang="en-ID" dirty="0"/>
              <a:t> yang </a:t>
            </a:r>
            <a:r>
              <a:rPr lang="en-ID" dirty="0" err="1"/>
              <a:t>jelas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. </a:t>
            </a:r>
            <a:r>
              <a:rPr lang="en-ID" dirty="0" err="1"/>
              <a:t>Gunakan</a:t>
            </a:r>
            <a:r>
              <a:rPr lang="en-ID" dirty="0"/>
              <a:t> </a:t>
            </a:r>
            <a:r>
              <a:rPr lang="en-ID" dirty="0" err="1"/>
              <a:t>kalimat</a:t>
            </a:r>
            <a:r>
              <a:rPr lang="en-ID" dirty="0"/>
              <a:t> </a:t>
            </a:r>
            <a:r>
              <a:rPr lang="en-ID" dirty="0" err="1"/>
              <a:t>singkat</a:t>
            </a:r>
            <a:r>
              <a:rPr lang="en-ID" dirty="0"/>
              <a:t> dan </a:t>
            </a:r>
            <a:r>
              <a:rPr lang="en-ID" dirty="0" err="1"/>
              <a:t>sederhana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Gunakan</a:t>
            </a:r>
            <a:r>
              <a:rPr lang="en-ID" b="1" dirty="0"/>
              <a:t> </a:t>
            </a:r>
            <a:r>
              <a:rPr lang="en-ID" b="1" dirty="0" err="1"/>
              <a:t>Komunikasi</a:t>
            </a:r>
            <a:r>
              <a:rPr lang="en-ID" b="1" dirty="0"/>
              <a:t> Non-Verbal</a:t>
            </a:r>
            <a:r>
              <a:rPr lang="en-ID" dirty="0"/>
              <a:t>: Bantu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isyarat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, tulisan,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gambar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mempermudah</a:t>
            </a:r>
            <a:r>
              <a:rPr lang="en-ID" dirty="0"/>
              <a:t> </a:t>
            </a:r>
            <a:r>
              <a:rPr lang="en-ID" dirty="0" err="1"/>
              <a:t>pemahaman</a:t>
            </a:r>
            <a:r>
              <a:rPr lang="en-ID" dirty="0"/>
              <a:t>. </a:t>
            </a:r>
            <a:r>
              <a:rPr lang="en-ID" dirty="0" err="1"/>
              <a:t>Jangan</a:t>
            </a:r>
            <a:r>
              <a:rPr lang="en-ID" dirty="0"/>
              <a:t> ragu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menuliskan</a:t>
            </a:r>
            <a:r>
              <a:rPr lang="en-ID" dirty="0"/>
              <a:t> </a:t>
            </a:r>
            <a:r>
              <a:rPr lang="en-ID" dirty="0" err="1"/>
              <a:t>instruksi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diperlukan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Sabar</a:t>
            </a:r>
            <a:r>
              <a:rPr lang="en-ID" b="1" dirty="0"/>
              <a:t> dan </a:t>
            </a:r>
            <a:r>
              <a:rPr lang="en-ID" b="1" dirty="0" err="1"/>
              <a:t>Berulang</a:t>
            </a:r>
            <a:r>
              <a:rPr lang="en-ID" dirty="0"/>
              <a:t>: </a:t>
            </a:r>
            <a:r>
              <a:rPr lang="en-ID" dirty="0" err="1"/>
              <a:t>Jangan</a:t>
            </a:r>
            <a:r>
              <a:rPr lang="en-ID" dirty="0"/>
              <a:t> </a:t>
            </a:r>
            <a:r>
              <a:rPr lang="en-ID" dirty="0" err="1"/>
              <a:t>terburu-buru</a:t>
            </a:r>
            <a:r>
              <a:rPr lang="en-ID" dirty="0"/>
              <a:t>, </a:t>
            </a:r>
            <a:r>
              <a:rPr lang="en-ID" dirty="0" err="1"/>
              <a:t>pastikan</a:t>
            </a:r>
            <a:r>
              <a:rPr lang="en-ID" dirty="0"/>
              <a:t> Bapak Adi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melanjutkan</a:t>
            </a:r>
            <a:r>
              <a:rPr lang="en-ID" dirty="0"/>
              <a:t>. Jika </a:t>
            </a:r>
            <a:r>
              <a:rPr lang="en-ID" dirty="0" err="1"/>
              <a:t>perlu</a:t>
            </a:r>
            <a:r>
              <a:rPr lang="en-ID" dirty="0"/>
              <a:t>, </a:t>
            </a:r>
            <a:r>
              <a:rPr lang="en-ID" dirty="0" err="1"/>
              <a:t>ulangi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kali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sabar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Keterlibatan</a:t>
            </a:r>
            <a:r>
              <a:rPr lang="en-ID" b="1" dirty="0"/>
              <a:t> </a:t>
            </a:r>
            <a:r>
              <a:rPr lang="en-ID" b="1" dirty="0" err="1"/>
              <a:t>Keluarga</a:t>
            </a:r>
            <a:r>
              <a:rPr lang="en-ID" dirty="0"/>
              <a:t>: Jika </a:t>
            </a:r>
            <a:r>
              <a:rPr lang="en-ID" dirty="0" err="1"/>
              <a:t>memungkinkan</a:t>
            </a:r>
            <a:r>
              <a:rPr lang="en-ID" dirty="0"/>
              <a:t>, </a:t>
            </a:r>
            <a:r>
              <a:rPr lang="en-ID" dirty="0" err="1"/>
              <a:t>ajak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yang </a:t>
            </a:r>
            <a:r>
              <a:rPr lang="en-ID" dirty="0" err="1"/>
              <a:t>menemani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menyampaikan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,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Bapak Adi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1893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5" y="445025"/>
            <a:ext cx="7717500" cy="577500"/>
          </a:xfrm>
        </p:spPr>
        <p:txBody>
          <a:bodyPr wrap="square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id-ID" sz="2000" b="1" dirty="0"/>
              <a:t>Pembelajaran era revolusi 4.0 </a:t>
            </a:r>
            <a:r>
              <a:rPr lang="en-US" sz="2000" b="1" dirty="0"/>
              <a:t>– 5 C</a:t>
            </a:r>
            <a:br>
              <a:rPr lang="id-ID" sz="2000" dirty="0"/>
            </a:br>
            <a:r>
              <a:rPr lang="id-ID" sz="2000" dirty="0"/>
              <a:t>(Muhadjir Effendy, 2018)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B67F9C-AEAB-5656-197A-A607879A41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831514"/>
              </p:ext>
            </p:extLst>
          </p:nvPr>
        </p:nvGraphicFramePr>
        <p:xfrm>
          <a:off x="713225" y="1158598"/>
          <a:ext cx="7717500" cy="344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696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0EC4-9BD9-8E3C-2754-8DE7D4A5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KASUS 3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1789D-177C-4F78-C207-4EB66A995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761" y="1171254"/>
            <a:ext cx="7303758" cy="2731817"/>
          </a:xfrm>
        </p:spPr>
        <p:txBody>
          <a:bodyPr/>
          <a:lstStyle/>
          <a:p>
            <a:r>
              <a:rPr lang="en-ID" b="1" dirty="0" err="1"/>
              <a:t>Studi</a:t>
            </a:r>
            <a:r>
              <a:rPr lang="en-ID" b="1" dirty="0"/>
              <a:t> </a:t>
            </a:r>
            <a:r>
              <a:rPr lang="en-ID" b="1" dirty="0" err="1"/>
              <a:t>Kasus</a:t>
            </a:r>
            <a:r>
              <a:rPr lang="en-ID" b="1" dirty="0"/>
              <a:t> 4: </a:t>
            </a:r>
            <a:r>
              <a:rPr lang="en-ID" b="1" dirty="0" err="1"/>
              <a:t>Pasien</a:t>
            </a:r>
            <a:r>
              <a:rPr lang="en-ID" b="1" dirty="0"/>
              <a:t> </a:t>
            </a:r>
            <a:r>
              <a:rPr lang="en-ID" b="1" dirty="0" err="1"/>
              <a:t>Menolak</a:t>
            </a:r>
            <a:r>
              <a:rPr lang="en-ID" b="1" dirty="0"/>
              <a:t> </a:t>
            </a:r>
            <a:r>
              <a:rPr lang="en-ID" b="1" dirty="0" err="1"/>
              <a:t>Vaksinasi</a:t>
            </a:r>
            <a:endParaRPr lang="en-ID" b="1" dirty="0"/>
          </a:p>
          <a:p>
            <a:r>
              <a:rPr lang="en-ID" b="1" dirty="0" err="1"/>
              <a:t>Deskripsi</a:t>
            </a:r>
            <a:r>
              <a:rPr lang="en-ID" b="1" dirty="0"/>
              <a:t> </a:t>
            </a:r>
            <a:r>
              <a:rPr lang="en-ID" b="1" dirty="0" err="1"/>
              <a:t>Kasus</a:t>
            </a:r>
            <a:r>
              <a:rPr lang="en-ID" b="1" dirty="0"/>
              <a:t>:</a:t>
            </a:r>
          </a:p>
          <a:p>
            <a:r>
              <a:rPr lang="en-ID" dirty="0"/>
              <a:t>Bu </a:t>
            </a:r>
            <a:r>
              <a:rPr lang="en-ID" b="1" dirty="0"/>
              <a:t>Maya</a:t>
            </a:r>
            <a:r>
              <a:rPr lang="en-ID" dirty="0"/>
              <a:t>, 35 </a:t>
            </a:r>
            <a:r>
              <a:rPr lang="en-ID" dirty="0" err="1"/>
              <a:t>tahun</a:t>
            </a:r>
            <a:r>
              <a:rPr lang="en-ID" dirty="0"/>
              <a:t>,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apotek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berkonsultasi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vaksin</a:t>
            </a:r>
            <a:r>
              <a:rPr lang="en-ID" dirty="0"/>
              <a:t> influenza. </a:t>
            </a:r>
            <a:r>
              <a:rPr lang="en-ID" dirty="0" err="1"/>
              <a:t>Meskipun</a:t>
            </a:r>
            <a:r>
              <a:rPr lang="en-ID" dirty="0"/>
              <a:t> </a:t>
            </a:r>
            <a:r>
              <a:rPr lang="en-ID" dirty="0" err="1"/>
              <a:t>dia</a:t>
            </a:r>
            <a:r>
              <a:rPr lang="en-ID" dirty="0"/>
              <a:t> </a:t>
            </a:r>
            <a:r>
              <a:rPr lang="en-ID" dirty="0" err="1"/>
              <a:t>berisiko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terkena</a:t>
            </a:r>
            <a:r>
              <a:rPr lang="en-ID" dirty="0"/>
              <a:t> </a:t>
            </a:r>
            <a:r>
              <a:rPr lang="en-ID" dirty="0" err="1"/>
              <a:t>komplikasi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flu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kronis</a:t>
            </a:r>
            <a:r>
              <a:rPr lang="en-ID" dirty="0"/>
              <a:t>, Bu Maya </a:t>
            </a:r>
            <a:r>
              <a:rPr lang="en-ID" dirty="0" err="1"/>
              <a:t>menolak</a:t>
            </a:r>
            <a:r>
              <a:rPr lang="en-ID" dirty="0"/>
              <a:t> </a:t>
            </a:r>
            <a:r>
              <a:rPr lang="en-ID" dirty="0" err="1"/>
              <a:t>vaksinasi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menyebutkan</a:t>
            </a:r>
            <a:r>
              <a:rPr lang="en-ID" dirty="0"/>
              <a:t> </a:t>
            </a:r>
            <a:r>
              <a:rPr lang="en-ID" dirty="0" err="1"/>
              <a:t>kekhawatiran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keamanan</a:t>
            </a:r>
            <a:r>
              <a:rPr lang="en-ID" dirty="0"/>
              <a:t> </a:t>
            </a:r>
            <a:r>
              <a:rPr lang="en-ID" dirty="0" err="1"/>
              <a:t>vaksin</a:t>
            </a:r>
            <a:r>
              <a:rPr lang="en-ID" dirty="0"/>
              <a:t> dan </a:t>
            </a:r>
            <a:r>
              <a:rPr lang="en-ID" dirty="0" err="1"/>
              <a:t>informasi</a:t>
            </a:r>
            <a:r>
              <a:rPr lang="en-ID" dirty="0"/>
              <a:t> yang </a:t>
            </a:r>
            <a:r>
              <a:rPr lang="en-ID" dirty="0" err="1"/>
              <a:t>didapat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internet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samping</a:t>
            </a:r>
            <a:r>
              <a:rPr lang="en-ID" dirty="0"/>
              <a:t> yang </a:t>
            </a:r>
            <a:r>
              <a:rPr lang="en-ID" dirty="0" err="1"/>
              <a:t>parah</a:t>
            </a:r>
            <a:r>
              <a:rPr lang="en-ID" dirty="0"/>
              <a:t>.</a:t>
            </a:r>
          </a:p>
          <a:p>
            <a:r>
              <a:rPr lang="en-ID" b="1" dirty="0" err="1"/>
              <a:t>Tujuan</a:t>
            </a:r>
            <a:r>
              <a:rPr lang="en-ID" b="1" dirty="0"/>
              <a:t> </a:t>
            </a:r>
            <a:r>
              <a:rPr lang="en-ID" b="1" dirty="0" err="1"/>
              <a:t>Simulasi</a:t>
            </a:r>
            <a:r>
              <a:rPr lang="en-ID" b="1" dirty="0"/>
              <a:t>:</a:t>
            </a:r>
          </a:p>
          <a:p>
            <a:r>
              <a:rPr lang="en-ID" dirty="0" err="1"/>
              <a:t>Melatih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yang </a:t>
            </a:r>
            <a:r>
              <a:rPr lang="en-ID" dirty="0" err="1"/>
              <a:t>skeptis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menolak</a:t>
            </a:r>
            <a:r>
              <a:rPr lang="en-ID" dirty="0"/>
              <a:t> </a:t>
            </a:r>
            <a:r>
              <a:rPr lang="en-ID" dirty="0" err="1"/>
              <a:t>vaksinasi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edukasi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yang </a:t>
            </a:r>
            <a:r>
              <a:rPr lang="en-ID" dirty="0" err="1"/>
              <a:t>efektif</a:t>
            </a:r>
            <a:r>
              <a:rPr lang="en-ID" dirty="0"/>
              <a:t> dan </a:t>
            </a:r>
            <a:r>
              <a:rPr lang="en-ID" dirty="0" err="1"/>
              <a:t>meyakinkan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15120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8EBF19-4412-BAC9-3CC6-9BD74FCE4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165" y="717819"/>
            <a:ext cx="7653079" cy="3391844"/>
          </a:xfrm>
        </p:spPr>
        <p:txBody>
          <a:bodyPr/>
          <a:lstStyle/>
          <a:p>
            <a:r>
              <a:rPr lang="en-ID" b="1" dirty="0" err="1"/>
              <a:t>Poin</a:t>
            </a:r>
            <a:r>
              <a:rPr lang="en-ID" b="1" dirty="0"/>
              <a:t> </a:t>
            </a:r>
            <a:r>
              <a:rPr lang="en-ID" b="1" dirty="0" err="1"/>
              <a:t>Kunci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Komunikasi</a:t>
            </a:r>
            <a:r>
              <a:rPr lang="en-ID" b="1" dirty="0"/>
              <a:t>: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Mendengarkan</a:t>
            </a:r>
            <a:r>
              <a:rPr lang="en-ID" b="1" dirty="0"/>
              <a:t> </a:t>
            </a:r>
            <a:r>
              <a:rPr lang="en-ID" b="1" dirty="0" err="1"/>
              <a:t>Aktif</a:t>
            </a:r>
            <a:r>
              <a:rPr lang="en-ID" b="1" dirty="0"/>
              <a:t> dan </a:t>
            </a:r>
            <a:r>
              <a:rPr lang="en-ID" b="1" dirty="0" err="1"/>
              <a:t>Empati</a:t>
            </a:r>
            <a:r>
              <a:rPr lang="en-ID" dirty="0"/>
              <a:t>: </a:t>
            </a:r>
            <a:r>
              <a:rPr lang="en-ID" dirty="0" err="1"/>
              <a:t>Dengarkan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seksama</a:t>
            </a:r>
            <a:r>
              <a:rPr lang="en-ID" dirty="0"/>
              <a:t> </a:t>
            </a:r>
            <a:r>
              <a:rPr lang="en-ID" dirty="0" err="1"/>
              <a:t>kekhawatiran</a:t>
            </a:r>
            <a:r>
              <a:rPr lang="en-ID" dirty="0"/>
              <a:t> Bu Maya, </a:t>
            </a:r>
            <a:r>
              <a:rPr lang="en-ID" dirty="0" err="1"/>
              <a:t>tunjukkan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Anda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kecemasannya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Menyampaikan</a:t>
            </a:r>
            <a:r>
              <a:rPr lang="en-ID" b="1" dirty="0"/>
              <a:t> Fakta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Lembut</a:t>
            </a:r>
            <a:r>
              <a:rPr lang="en-ID" dirty="0"/>
              <a:t>: </a:t>
            </a:r>
            <a:r>
              <a:rPr lang="en-ID" dirty="0" err="1"/>
              <a:t>Gunakan</a:t>
            </a:r>
            <a:r>
              <a:rPr lang="en-ID" dirty="0"/>
              <a:t> data </a:t>
            </a:r>
            <a:r>
              <a:rPr lang="en-ID" dirty="0" err="1"/>
              <a:t>ilmiah</a:t>
            </a:r>
            <a:r>
              <a:rPr lang="en-ID" dirty="0"/>
              <a:t> dan </a:t>
            </a:r>
            <a:r>
              <a:rPr lang="en-ID" dirty="0" err="1"/>
              <a:t>penjelasan</a:t>
            </a:r>
            <a:r>
              <a:rPr lang="en-ID" dirty="0"/>
              <a:t> yang </a:t>
            </a:r>
            <a:r>
              <a:rPr lang="en-ID" dirty="0" err="1"/>
              <a:t>sederhana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keamanan</a:t>
            </a:r>
            <a:r>
              <a:rPr lang="en-ID" dirty="0"/>
              <a:t> dan </a:t>
            </a:r>
            <a:r>
              <a:rPr lang="en-ID" dirty="0" err="1"/>
              <a:t>manfaat</a:t>
            </a:r>
            <a:r>
              <a:rPr lang="en-ID" dirty="0"/>
              <a:t> </a:t>
            </a:r>
            <a:r>
              <a:rPr lang="en-ID" dirty="0" err="1"/>
              <a:t>vaksin</a:t>
            </a:r>
            <a:r>
              <a:rPr lang="en-ID" dirty="0"/>
              <a:t>. </a:t>
            </a:r>
            <a:r>
              <a:rPr lang="en-ID" dirty="0" err="1"/>
              <a:t>Hindari</a:t>
            </a:r>
            <a:r>
              <a:rPr lang="en-ID" dirty="0"/>
              <a:t> </a:t>
            </a:r>
            <a:r>
              <a:rPr lang="en-ID" dirty="0" err="1"/>
              <a:t>konfrontasi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meremehkan</a:t>
            </a:r>
            <a:r>
              <a:rPr lang="en-ID" dirty="0"/>
              <a:t> </a:t>
            </a:r>
            <a:r>
              <a:rPr lang="en-ID" dirty="0" err="1"/>
              <a:t>kekhawatiran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/>
              <a:t>Beri Ruang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Bertanya</a:t>
            </a:r>
            <a:r>
              <a:rPr lang="en-ID" dirty="0"/>
              <a:t>: </a:t>
            </a:r>
            <a:r>
              <a:rPr lang="en-ID" dirty="0" err="1"/>
              <a:t>Ajak</a:t>
            </a:r>
            <a:r>
              <a:rPr lang="en-ID" dirty="0"/>
              <a:t> Bu Maya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mengajukan</a:t>
            </a:r>
            <a:r>
              <a:rPr lang="en-ID" dirty="0"/>
              <a:t> </a:t>
            </a:r>
            <a:r>
              <a:rPr lang="en-ID" dirty="0" err="1"/>
              <a:t>pertanyaan</a:t>
            </a:r>
            <a:r>
              <a:rPr lang="en-ID" dirty="0"/>
              <a:t> dan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yang </a:t>
            </a:r>
            <a:r>
              <a:rPr lang="en-ID" dirty="0" err="1"/>
              <a:t>dirasa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Ajakan</a:t>
            </a:r>
            <a:r>
              <a:rPr lang="en-ID" b="1" dirty="0"/>
              <a:t> </a:t>
            </a:r>
            <a:r>
              <a:rPr lang="en-ID" b="1" dirty="0" err="1"/>
              <a:t>Berbasis</a:t>
            </a:r>
            <a:r>
              <a:rPr lang="en-ID" b="1" dirty="0"/>
              <a:t> </a:t>
            </a:r>
            <a:r>
              <a:rPr lang="en-ID" b="1" dirty="0" err="1"/>
              <a:t>Risiko</a:t>
            </a:r>
            <a:r>
              <a:rPr lang="en-ID" dirty="0"/>
              <a:t>: </a:t>
            </a:r>
            <a:r>
              <a:rPr lang="en-ID" dirty="0" err="1"/>
              <a:t>Jelaskan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yang </a:t>
            </a:r>
            <a:r>
              <a:rPr lang="en-ID" dirty="0" err="1"/>
              <a:t>dihadapi</a:t>
            </a:r>
            <a:r>
              <a:rPr lang="en-ID" dirty="0"/>
              <a:t> Bu Maya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divaksinasi</a:t>
            </a:r>
            <a:r>
              <a:rPr lang="en-ID" dirty="0"/>
              <a:t>,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mengingat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kesehatannya</a:t>
            </a:r>
            <a:r>
              <a:rPr lang="en-ID" dirty="0"/>
              <a:t>,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membuatnya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dipaksa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39812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0FCBC-E0E2-4AF5-5A07-DF72952B0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KASUS 4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D7C0E-953B-0C06-495E-23DEF4077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761" y="1099334"/>
            <a:ext cx="7432964" cy="2969231"/>
          </a:xfrm>
        </p:spPr>
        <p:txBody>
          <a:bodyPr/>
          <a:lstStyle/>
          <a:p>
            <a:r>
              <a:rPr lang="en-ID" b="1" dirty="0" err="1"/>
              <a:t>Deskripsi</a:t>
            </a:r>
            <a:r>
              <a:rPr lang="en-ID" b="1" dirty="0"/>
              <a:t> </a:t>
            </a:r>
            <a:r>
              <a:rPr lang="en-ID" b="1" dirty="0" err="1"/>
              <a:t>Kasus</a:t>
            </a:r>
            <a:r>
              <a:rPr lang="en-ID" b="1" dirty="0"/>
              <a:t>:</a:t>
            </a:r>
          </a:p>
          <a:p>
            <a:r>
              <a:rPr lang="en-ID" dirty="0"/>
              <a:t>Pak </a:t>
            </a:r>
            <a:r>
              <a:rPr lang="en-ID" b="1" dirty="0"/>
              <a:t>Rizal</a:t>
            </a:r>
            <a:r>
              <a:rPr lang="en-ID" dirty="0"/>
              <a:t>, 60 </a:t>
            </a:r>
            <a:r>
              <a:rPr lang="en-ID" dirty="0" err="1"/>
              <a:t>tahun</a:t>
            </a:r>
            <a:r>
              <a:rPr lang="en-ID" dirty="0"/>
              <a:t>,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apotek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berkonsultasi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samping</a:t>
            </a:r>
            <a:r>
              <a:rPr lang="en-ID" dirty="0"/>
              <a:t> yang </a:t>
            </a:r>
            <a:r>
              <a:rPr lang="en-ID" dirty="0" err="1"/>
              <a:t>dirasakannya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mengonsumsi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diabetes. </a:t>
            </a:r>
            <a:r>
              <a:rPr lang="en-ID" dirty="0" err="1"/>
              <a:t>Dia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mual</a:t>
            </a:r>
            <a:r>
              <a:rPr lang="en-ID" dirty="0"/>
              <a:t> dan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berhenti</a:t>
            </a:r>
            <a:r>
              <a:rPr lang="en-ID" dirty="0"/>
              <a:t> </a:t>
            </a:r>
            <a:r>
              <a:rPr lang="en-ID" dirty="0" err="1"/>
              <a:t>mengonsumsi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 </a:t>
            </a: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dihentikan</a:t>
            </a:r>
            <a:r>
              <a:rPr lang="en-ID" dirty="0"/>
              <a:t>, gula </a:t>
            </a:r>
            <a:r>
              <a:rPr lang="en-ID" dirty="0" err="1"/>
              <a:t>darahnya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terkendali</a:t>
            </a:r>
            <a:r>
              <a:rPr lang="en-ID" dirty="0"/>
              <a:t>.</a:t>
            </a:r>
          </a:p>
          <a:p>
            <a:r>
              <a:rPr lang="en-ID" b="1" dirty="0" err="1"/>
              <a:t>Tujuan</a:t>
            </a:r>
            <a:r>
              <a:rPr lang="en-ID" b="1" dirty="0"/>
              <a:t> </a:t>
            </a:r>
            <a:r>
              <a:rPr lang="en-ID" b="1" dirty="0" err="1"/>
              <a:t>Simulasi</a:t>
            </a:r>
            <a:r>
              <a:rPr lang="en-ID" b="1" dirty="0"/>
              <a:t>:</a:t>
            </a:r>
          </a:p>
          <a:p>
            <a:r>
              <a:rPr lang="en-ID" dirty="0" err="1"/>
              <a:t>Melatih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keluhan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samping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dan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solusi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menghentikan</a:t>
            </a:r>
            <a:r>
              <a:rPr lang="en-ID" dirty="0"/>
              <a:t> </a:t>
            </a:r>
            <a:r>
              <a:rPr lang="en-ID" dirty="0" err="1"/>
              <a:t>pengobatan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138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C32C3A-C47A-A9C7-AA9D-F59204C7C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852" y="914400"/>
            <a:ext cx="7459038" cy="3606229"/>
          </a:xfrm>
        </p:spPr>
        <p:txBody>
          <a:bodyPr/>
          <a:lstStyle/>
          <a:p>
            <a:r>
              <a:rPr lang="en-ID" b="1" dirty="0" err="1"/>
              <a:t>Poin</a:t>
            </a:r>
            <a:r>
              <a:rPr lang="en-ID" b="1" dirty="0"/>
              <a:t> </a:t>
            </a:r>
            <a:r>
              <a:rPr lang="en-ID" b="1" dirty="0" err="1"/>
              <a:t>Kunci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Komunikasi</a:t>
            </a:r>
            <a:r>
              <a:rPr lang="en-ID" b="1" dirty="0"/>
              <a:t>: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Mendengarkan</a:t>
            </a:r>
            <a:r>
              <a:rPr lang="en-ID" b="1" dirty="0"/>
              <a:t> </a:t>
            </a:r>
            <a:r>
              <a:rPr lang="en-ID" b="1" dirty="0" err="1"/>
              <a:t>Keluhan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Empati</a:t>
            </a:r>
            <a:r>
              <a:rPr lang="en-ID" dirty="0"/>
              <a:t>: </a:t>
            </a:r>
            <a:r>
              <a:rPr lang="en-ID" dirty="0" err="1"/>
              <a:t>Tunjukkan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Anda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ketidaknyamanan</a:t>
            </a:r>
            <a:r>
              <a:rPr lang="en-ID" dirty="0"/>
              <a:t> yang </a:t>
            </a:r>
            <a:r>
              <a:rPr lang="en-ID" dirty="0" err="1"/>
              <a:t>dirasakan</a:t>
            </a:r>
            <a:r>
              <a:rPr lang="en-ID" dirty="0"/>
              <a:t> Pak Rizal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samping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Menawarkan</a:t>
            </a:r>
            <a:r>
              <a:rPr lang="en-ID" b="1" dirty="0"/>
              <a:t> Solusi</a:t>
            </a:r>
            <a:r>
              <a:rPr lang="en-ID" dirty="0"/>
              <a:t>: </a:t>
            </a:r>
            <a:r>
              <a:rPr lang="en-ID" dirty="0" err="1"/>
              <a:t>Berikan</a:t>
            </a:r>
            <a:r>
              <a:rPr lang="en-ID" dirty="0"/>
              <a:t> saran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samping</a:t>
            </a:r>
            <a:r>
              <a:rPr lang="en-ID" dirty="0"/>
              <a:t> (</a:t>
            </a:r>
            <a:r>
              <a:rPr lang="en-ID" dirty="0" err="1"/>
              <a:t>misalnya</a:t>
            </a:r>
            <a:r>
              <a:rPr lang="en-ID" dirty="0"/>
              <a:t>, </a:t>
            </a:r>
            <a:r>
              <a:rPr lang="en-ID" dirty="0" err="1"/>
              <a:t>minum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), </a:t>
            </a:r>
            <a:r>
              <a:rPr lang="en-ID" dirty="0" err="1"/>
              <a:t>atau</a:t>
            </a:r>
            <a:r>
              <a:rPr lang="en-ID" dirty="0"/>
              <a:t> saran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berkonsultasi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dokter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penyesuaian</a:t>
            </a:r>
            <a:r>
              <a:rPr lang="en-ID" dirty="0"/>
              <a:t> </a:t>
            </a:r>
            <a:r>
              <a:rPr lang="en-ID" dirty="0" err="1"/>
              <a:t>dosis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penggantian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Penyampaian</a:t>
            </a:r>
            <a:r>
              <a:rPr lang="en-ID" b="1" dirty="0"/>
              <a:t> </a:t>
            </a:r>
            <a:r>
              <a:rPr lang="en-ID" b="1" dirty="0" err="1"/>
              <a:t>Informasi</a:t>
            </a:r>
            <a:r>
              <a:rPr lang="en-ID" b="1" dirty="0"/>
              <a:t> </a:t>
            </a:r>
            <a:r>
              <a:rPr lang="en-ID" b="1" dirty="0" err="1"/>
              <a:t>tentang</a:t>
            </a:r>
            <a:r>
              <a:rPr lang="en-ID" b="1" dirty="0"/>
              <a:t> </a:t>
            </a:r>
            <a:r>
              <a:rPr lang="en-ID" b="1" dirty="0" err="1"/>
              <a:t>Risiko</a:t>
            </a:r>
            <a:r>
              <a:rPr lang="en-ID" b="1" dirty="0"/>
              <a:t> </a:t>
            </a:r>
            <a:r>
              <a:rPr lang="en-ID" b="1" dirty="0" err="1"/>
              <a:t>Penghentian</a:t>
            </a:r>
            <a:r>
              <a:rPr lang="en-ID" b="1" dirty="0"/>
              <a:t> </a:t>
            </a:r>
            <a:r>
              <a:rPr lang="en-ID" b="1" dirty="0" err="1"/>
              <a:t>Obat</a:t>
            </a:r>
            <a:r>
              <a:rPr lang="en-ID" dirty="0"/>
              <a:t>: </a:t>
            </a:r>
            <a:r>
              <a:rPr lang="en-ID" dirty="0" err="1"/>
              <a:t>Jelaskan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menghentikan</a:t>
            </a:r>
            <a:r>
              <a:rPr lang="en-ID" dirty="0"/>
              <a:t> </a:t>
            </a:r>
            <a:r>
              <a:rPr lang="en-ID" dirty="0" err="1"/>
              <a:t>pengobatan</a:t>
            </a:r>
            <a:r>
              <a:rPr lang="en-ID" dirty="0"/>
              <a:t>,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kontrol</a:t>
            </a:r>
            <a:r>
              <a:rPr lang="en-ID" dirty="0"/>
              <a:t> gula </a:t>
            </a:r>
            <a:r>
              <a:rPr lang="en-ID" dirty="0" err="1"/>
              <a:t>darah</a:t>
            </a:r>
            <a:r>
              <a:rPr lang="en-ID" dirty="0"/>
              <a:t>,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memaksa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Tindak</a:t>
            </a:r>
            <a:r>
              <a:rPr lang="en-ID" b="1" dirty="0"/>
              <a:t> </a:t>
            </a:r>
            <a:r>
              <a:rPr lang="en-ID" b="1" dirty="0" err="1"/>
              <a:t>Lanjut</a:t>
            </a:r>
            <a:r>
              <a:rPr lang="en-ID" dirty="0"/>
              <a:t>: </a:t>
            </a:r>
            <a:r>
              <a:rPr lang="en-ID" dirty="0" err="1"/>
              <a:t>Sarankan</a:t>
            </a:r>
            <a:r>
              <a:rPr lang="en-ID" dirty="0"/>
              <a:t> </a:t>
            </a:r>
            <a:r>
              <a:rPr lang="en-ID" dirty="0" err="1"/>
              <a:t>kunjungan</a:t>
            </a:r>
            <a:r>
              <a:rPr lang="en-ID" dirty="0"/>
              <a:t> </a:t>
            </a:r>
            <a:r>
              <a:rPr lang="en-ID" dirty="0" err="1"/>
              <a:t>tindak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dokter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samping</a:t>
            </a:r>
            <a:r>
              <a:rPr lang="en-ID" dirty="0"/>
              <a:t> </a:t>
            </a:r>
            <a:r>
              <a:rPr lang="en-ID" dirty="0" err="1"/>
              <a:t>berlanjut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memburuk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87703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83EB0-0551-159A-68D7-B64DBA09F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KASUS 5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1B826-C3F1-A3EE-BE28-A49D3B07B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761" y="1253447"/>
            <a:ext cx="7067452" cy="3020602"/>
          </a:xfrm>
        </p:spPr>
        <p:txBody>
          <a:bodyPr/>
          <a:lstStyle/>
          <a:p>
            <a:r>
              <a:rPr lang="en-ID" b="1" dirty="0" err="1"/>
              <a:t>Deskripsi</a:t>
            </a:r>
            <a:r>
              <a:rPr lang="en-ID" b="1" dirty="0"/>
              <a:t> </a:t>
            </a:r>
            <a:r>
              <a:rPr lang="en-ID" b="1" dirty="0" err="1"/>
              <a:t>Kasus</a:t>
            </a:r>
            <a:r>
              <a:rPr lang="en-ID" b="1" dirty="0"/>
              <a:t>:</a:t>
            </a:r>
          </a:p>
          <a:p>
            <a:r>
              <a:rPr lang="en-ID" dirty="0"/>
              <a:t>Ibu </a:t>
            </a:r>
            <a:r>
              <a:rPr lang="en-ID" b="1" dirty="0" err="1"/>
              <a:t>Ratna</a:t>
            </a:r>
            <a:r>
              <a:rPr lang="en-ID" dirty="0"/>
              <a:t>, 45 </a:t>
            </a:r>
            <a:r>
              <a:rPr lang="en-ID" dirty="0" err="1"/>
              <a:t>tahun</a:t>
            </a:r>
            <a:r>
              <a:rPr lang="en-ID" dirty="0"/>
              <a:t>,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yang </a:t>
            </a:r>
            <a:r>
              <a:rPr lang="en-ID" dirty="0" err="1"/>
              <a:t>didiagnosis</a:t>
            </a:r>
            <a:r>
              <a:rPr lang="en-ID" dirty="0"/>
              <a:t> </a:t>
            </a:r>
            <a:r>
              <a:rPr lang="en-ID" dirty="0" err="1"/>
              <a:t>asma</a:t>
            </a:r>
            <a:r>
              <a:rPr lang="en-ID" dirty="0"/>
              <a:t> dan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resep</a:t>
            </a:r>
            <a:r>
              <a:rPr lang="en-ID" dirty="0"/>
              <a:t> inhaler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kalinya</a:t>
            </a:r>
            <a:r>
              <a:rPr lang="en-ID" dirty="0"/>
              <a:t>.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apotek</a:t>
            </a:r>
            <a:r>
              <a:rPr lang="en-ID" dirty="0"/>
              <a:t>, Ibu </a:t>
            </a:r>
            <a:r>
              <a:rPr lang="en-ID" dirty="0" err="1"/>
              <a:t>Ratna</a:t>
            </a:r>
            <a:r>
              <a:rPr lang="en-ID" dirty="0"/>
              <a:t> </a:t>
            </a:r>
            <a:r>
              <a:rPr lang="en-ID" dirty="0" err="1"/>
              <a:t>terlihat</a:t>
            </a:r>
            <a:r>
              <a:rPr lang="en-ID" dirty="0"/>
              <a:t> </a:t>
            </a:r>
            <a:r>
              <a:rPr lang="en-ID" dirty="0" err="1"/>
              <a:t>cemas</a:t>
            </a:r>
            <a:r>
              <a:rPr lang="en-ID" dirty="0"/>
              <a:t> dan </a:t>
            </a:r>
            <a:r>
              <a:rPr lang="en-ID" dirty="0" err="1"/>
              <a:t>bingung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inhaler.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inhaler </a:t>
            </a:r>
            <a:r>
              <a:rPr lang="en-ID" dirty="0" err="1"/>
              <a:t>sebelumnya</a:t>
            </a:r>
            <a:r>
              <a:rPr lang="en-ID" dirty="0"/>
              <a:t>, dan </a:t>
            </a:r>
            <a:r>
              <a:rPr lang="en-ID" dirty="0" err="1"/>
              <a:t>khawatir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menggunakannya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benar</a:t>
            </a:r>
            <a:r>
              <a:rPr lang="en-ID" dirty="0"/>
              <a:t>.</a:t>
            </a:r>
          </a:p>
          <a:p>
            <a:r>
              <a:rPr lang="en-ID" b="1" dirty="0" err="1"/>
              <a:t>Tujuan</a:t>
            </a:r>
            <a:r>
              <a:rPr lang="en-ID" b="1" dirty="0"/>
              <a:t> </a:t>
            </a:r>
            <a:r>
              <a:rPr lang="en-ID" b="1" dirty="0" err="1"/>
              <a:t>Simulasi</a:t>
            </a:r>
            <a:r>
              <a:rPr lang="en-ID" b="1" dirty="0"/>
              <a:t>:</a:t>
            </a:r>
          </a:p>
          <a:p>
            <a:r>
              <a:rPr lang="en-ID" dirty="0" err="1"/>
              <a:t>Mengasah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edukasi</a:t>
            </a:r>
            <a:r>
              <a:rPr lang="en-ID" dirty="0"/>
              <a:t> dan </a:t>
            </a:r>
            <a:r>
              <a:rPr lang="en-ID" dirty="0" err="1"/>
              <a:t>demonstrasi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inhaler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dan </a:t>
            </a:r>
            <a:r>
              <a:rPr lang="en-ID" dirty="0" err="1"/>
              <a:t>efektif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475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34200B1-0440-5324-6CC9-9050A83E7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761" y="729465"/>
            <a:ext cx="7272936" cy="3173606"/>
          </a:xfrm>
        </p:spPr>
        <p:txBody>
          <a:bodyPr/>
          <a:lstStyle/>
          <a:p>
            <a:r>
              <a:rPr lang="en-ID" b="1" dirty="0" err="1"/>
              <a:t>Poin</a:t>
            </a:r>
            <a:r>
              <a:rPr lang="en-ID" b="1" dirty="0"/>
              <a:t> </a:t>
            </a:r>
            <a:r>
              <a:rPr lang="en-ID" b="1" dirty="0" err="1"/>
              <a:t>Kunci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Komunikasi</a:t>
            </a:r>
            <a:r>
              <a:rPr lang="en-ID" b="1" dirty="0"/>
              <a:t>: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Kejelasan</a:t>
            </a:r>
            <a:r>
              <a:rPr lang="en-ID" b="1" dirty="0"/>
              <a:t> </a:t>
            </a:r>
            <a:r>
              <a:rPr lang="en-ID" b="1" dirty="0" err="1"/>
              <a:t>Penjelasan</a:t>
            </a:r>
            <a:r>
              <a:rPr lang="en-ID" dirty="0"/>
              <a:t>: </a:t>
            </a:r>
            <a:r>
              <a:rPr lang="en-ID" dirty="0" err="1"/>
              <a:t>Berikan</a:t>
            </a:r>
            <a:r>
              <a:rPr lang="en-ID" dirty="0"/>
              <a:t> </a:t>
            </a:r>
            <a:r>
              <a:rPr lang="en-ID" dirty="0" err="1"/>
              <a:t>penjelasan</a:t>
            </a:r>
            <a:r>
              <a:rPr lang="en-ID" dirty="0"/>
              <a:t> </a:t>
            </a:r>
            <a:r>
              <a:rPr lang="en-ID" dirty="0" err="1"/>
              <a:t>langkah</a:t>
            </a:r>
            <a:r>
              <a:rPr lang="en-ID" dirty="0"/>
              <a:t> demi </a:t>
            </a:r>
            <a:r>
              <a:rPr lang="en-ID" dirty="0" err="1"/>
              <a:t>langkah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inhaler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sederhana</a:t>
            </a:r>
            <a:r>
              <a:rPr lang="en-ID" dirty="0"/>
              <a:t> dan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dipahami</a:t>
            </a:r>
            <a:r>
              <a:rPr lang="en-ID" dirty="0"/>
              <a:t>. </a:t>
            </a:r>
            <a:r>
              <a:rPr lang="en-ID" dirty="0" err="1"/>
              <a:t>Hindari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istilah</a:t>
            </a:r>
            <a:r>
              <a:rPr lang="en-ID" dirty="0"/>
              <a:t> </a:t>
            </a:r>
            <a:r>
              <a:rPr lang="en-ID" dirty="0" err="1"/>
              <a:t>medis</a:t>
            </a:r>
            <a:r>
              <a:rPr lang="en-ID" dirty="0"/>
              <a:t> yang </a:t>
            </a:r>
            <a:r>
              <a:rPr lang="en-ID" dirty="0" err="1"/>
              <a:t>sulit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Demonstrasi</a:t>
            </a:r>
            <a:r>
              <a:rPr lang="en-ID" b="1" dirty="0"/>
              <a:t> </a:t>
            </a:r>
            <a:r>
              <a:rPr lang="en-ID" b="1" dirty="0" err="1"/>
              <a:t>Fisik</a:t>
            </a:r>
            <a:r>
              <a:rPr lang="en-ID" dirty="0"/>
              <a:t>: </a:t>
            </a:r>
            <a:r>
              <a:rPr lang="en-ID" dirty="0" err="1"/>
              <a:t>Demonstrasikan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inhaler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benar</a:t>
            </a:r>
            <a:r>
              <a:rPr lang="en-ID" dirty="0"/>
              <a:t>,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minta</a:t>
            </a:r>
            <a:r>
              <a:rPr lang="en-ID" dirty="0"/>
              <a:t> Ibu </a:t>
            </a:r>
            <a:r>
              <a:rPr lang="en-ID" dirty="0" err="1"/>
              <a:t>Ratna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mencobanya</a:t>
            </a:r>
            <a:r>
              <a:rPr lang="en-ID" dirty="0"/>
              <a:t> di </a:t>
            </a:r>
            <a:r>
              <a:rPr lang="en-ID" dirty="0" err="1"/>
              <a:t>depan</a:t>
            </a:r>
            <a:r>
              <a:rPr lang="en-ID" dirty="0"/>
              <a:t> Anda.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Empati</a:t>
            </a:r>
            <a:r>
              <a:rPr lang="en-ID" b="1" dirty="0"/>
              <a:t> dan </a:t>
            </a:r>
            <a:r>
              <a:rPr lang="en-ID" b="1" dirty="0" err="1"/>
              <a:t>Ketenangan</a:t>
            </a:r>
            <a:r>
              <a:rPr lang="en-ID" dirty="0"/>
              <a:t>: </a:t>
            </a:r>
            <a:r>
              <a:rPr lang="en-ID" dirty="0" err="1"/>
              <a:t>Berikan</a:t>
            </a:r>
            <a:r>
              <a:rPr lang="en-ID" dirty="0"/>
              <a:t> rasa </a:t>
            </a:r>
            <a:r>
              <a:rPr lang="en-ID" dirty="0" err="1"/>
              <a:t>tenang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Ibu </a:t>
            </a:r>
            <a:r>
              <a:rPr lang="en-ID" dirty="0" err="1"/>
              <a:t>Ratna</a:t>
            </a:r>
            <a:r>
              <a:rPr lang="en-ID" dirty="0"/>
              <a:t>, </a:t>
            </a:r>
            <a:r>
              <a:rPr lang="en-ID" dirty="0" err="1"/>
              <a:t>yakinkan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inhaler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terbiasa</a:t>
            </a:r>
            <a:r>
              <a:rPr lang="en-ID" dirty="0"/>
              <a:t>, dan Anda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siap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kebingungan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Umpan</a:t>
            </a:r>
            <a:r>
              <a:rPr lang="en-ID" b="1" dirty="0"/>
              <a:t> </a:t>
            </a:r>
            <a:r>
              <a:rPr lang="en-ID" b="1" dirty="0" err="1"/>
              <a:t>Balik</a:t>
            </a:r>
            <a:r>
              <a:rPr lang="en-ID" b="1" dirty="0"/>
              <a:t> dan </a:t>
            </a:r>
            <a:r>
              <a:rPr lang="en-ID" b="1" dirty="0" err="1"/>
              <a:t>Evaluasi</a:t>
            </a:r>
            <a:r>
              <a:rPr lang="en-ID" dirty="0"/>
              <a:t>: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edukasi</a:t>
            </a:r>
            <a:r>
              <a:rPr lang="en-ID" dirty="0"/>
              <a:t> dan </a:t>
            </a:r>
            <a:r>
              <a:rPr lang="en-ID" dirty="0" err="1"/>
              <a:t>demonstrasi</a:t>
            </a:r>
            <a:r>
              <a:rPr lang="en-ID" dirty="0"/>
              <a:t>, </a:t>
            </a:r>
            <a:r>
              <a:rPr lang="en-ID" dirty="0" err="1"/>
              <a:t>tanyakan</a:t>
            </a:r>
            <a:r>
              <a:rPr lang="en-ID" dirty="0"/>
              <a:t>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yang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dipahami</a:t>
            </a:r>
            <a:r>
              <a:rPr lang="en-ID" dirty="0"/>
              <a:t>, dan </a:t>
            </a:r>
            <a:r>
              <a:rPr lang="en-ID" dirty="0" err="1"/>
              <a:t>ajak</a:t>
            </a:r>
            <a:r>
              <a:rPr lang="en-ID" dirty="0"/>
              <a:t> Ibu </a:t>
            </a:r>
            <a:r>
              <a:rPr lang="en-ID" dirty="0" err="1"/>
              <a:t>Ratna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mengulangi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langkah-langkah</a:t>
            </a:r>
            <a:r>
              <a:rPr lang="en-ID" dirty="0"/>
              <a:t>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diajarkan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4553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5" y="445025"/>
            <a:ext cx="7717500" cy="5775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d-ID" sz="2600"/>
              <a:t>FILSAFAT BELAJAR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13224" y="1152475"/>
            <a:ext cx="4996459" cy="3452100"/>
          </a:xfrm>
        </p:spPr>
        <p:txBody>
          <a:bodyPr wrap="square" anchor="t">
            <a:normAutofit fontScale="85000" lnSpcReduction="10000"/>
          </a:bodyPr>
          <a:lstStyle/>
          <a:p>
            <a:pPr marL="0" indent="0">
              <a:lnSpc>
                <a:spcPct val="105000"/>
              </a:lnSpc>
              <a:spcAft>
                <a:spcPts val="600"/>
              </a:spcAft>
              <a:buNone/>
            </a:pPr>
            <a:r>
              <a:rPr lang="id-ID" sz="1600" dirty="0"/>
              <a:t>Benjamin Franklin :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id-ID" sz="1600" dirty="0"/>
              <a:t>Tell me……..I will forget. </a:t>
            </a:r>
            <a:r>
              <a:rPr lang="fi-FI" sz="1600" dirty="0"/>
              <a:t>(Katakanlah kepada saya ---- Saya akan lupa) </a:t>
            </a:r>
            <a:endParaRPr lang="id-ID" sz="1600" dirty="0"/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id-ID" sz="1600" dirty="0"/>
              <a:t>Teach me   …….. I will remember. (Ajarkanlah saya ---- saya akan ingat)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id-ID" sz="1600" dirty="0"/>
              <a:t>Involved me…….. I will understand. (Libatkanlah saya ---- saya akan mengerti)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id-ID" sz="1600" dirty="0"/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id-ID" sz="1600" dirty="0"/>
              <a:t>Kalau</a:t>
            </a:r>
            <a:r>
              <a:rPr lang="fi-FI" sz="1600" dirty="0"/>
              <a:t> anda hanya bicara saja kepadaku, saya akan lupa</a:t>
            </a:r>
            <a:endParaRPr lang="id-ID" sz="1600" dirty="0"/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id-ID" sz="1600" dirty="0"/>
              <a:t>Kalau anda hanya mengajarkan saja kepadaku, saya akan ingat.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id-ID" sz="1600" dirty="0"/>
              <a:t>Kalau anda melibatkan saya, saya akan mengerti.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id-ID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8BF2C-6518-6658-2C67-6E3AD5138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86"/>
          <a:stretch/>
        </p:blipFill>
        <p:spPr>
          <a:xfrm>
            <a:off x="5805376" y="1681938"/>
            <a:ext cx="3189970" cy="201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8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d-ID" dirty="0"/>
              <a:t>Kong Fhu Chu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id-ID" dirty="0"/>
          </a:p>
          <a:p>
            <a:r>
              <a:rPr lang="id-ID" sz="2100" dirty="0"/>
              <a:t>I hear .....I forget (saya </a:t>
            </a:r>
            <a:r>
              <a:rPr lang="id-ID" sz="2100" b="1" dirty="0"/>
              <a:t>mendengar</a:t>
            </a:r>
            <a:r>
              <a:rPr lang="id-ID" sz="2100" dirty="0"/>
              <a:t> ---- saya </a:t>
            </a:r>
            <a:r>
              <a:rPr lang="id-ID" sz="2100" b="1" dirty="0"/>
              <a:t>lupa</a:t>
            </a:r>
            <a:r>
              <a:rPr lang="id-ID" sz="2100" dirty="0"/>
              <a:t>)</a:t>
            </a:r>
          </a:p>
          <a:p>
            <a:r>
              <a:rPr lang="id-ID" sz="2100" dirty="0"/>
              <a:t>I see  .....I remember (saya </a:t>
            </a:r>
            <a:r>
              <a:rPr lang="id-ID" sz="2100" b="1" dirty="0"/>
              <a:t>melihat</a:t>
            </a:r>
            <a:r>
              <a:rPr lang="id-ID" sz="2100" dirty="0"/>
              <a:t> ---- saya </a:t>
            </a:r>
            <a:r>
              <a:rPr lang="id-ID" sz="2100" b="1" dirty="0"/>
              <a:t>ingat</a:t>
            </a:r>
            <a:r>
              <a:rPr lang="id-ID" sz="2100" dirty="0"/>
              <a:t>)</a:t>
            </a:r>
          </a:p>
          <a:p>
            <a:r>
              <a:rPr lang="id-ID" sz="2100" dirty="0"/>
              <a:t>I do   ......I understand (saya </a:t>
            </a:r>
            <a:r>
              <a:rPr lang="id-ID" sz="2100" b="1" dirty="0"/>
              <a:t>berbuat</a:t>
            </a:r>
            <a:r>
              <a:rPr lang="id-ID" sz="2100" dirty="0"/>
              <a:t> ---- saya </a:t>
            </a:r>
            <a:r>
              <a:rPr lang="id-ID" sz="2100" b="1" dirty="0"/>
              <a:t>mengerti</a:t>
            </a:r>
            <a:r>
              <a:rPr lang="id-ID" sz="2100" dirty="0"/>
              <a:t>)</a:t>
            </a:r>
          </a:p>
          <a:p>
            <a:r>
              <a:rPr lang="id-ID" sz="2100" b="1" dirty="0"/>
              <a:t> </a:t>
            </a:r>
            <a:r>
              <a:rPr lang="id-ID" sz="2100" dirty="0"/>
              <a:t>Kalau saya hanya mendengar, saya akan lupa </a:t>
            </a:r>
          </a:p>
          <a:p>
            <a:r>
              <a:rPr lang="id-ID" sz="2100" dirty="0"/>
              <a:t>Kalau saya melihat, saya akan ingat </a:t>
            </a:r>
          </a:p>
          <a:p>
            <a:r>
              <a:rPr lang="id-ID" sz="2100" dirty="0"/>
              <a:t>Kalau saya berbuat, saya akan mengerti</a:t>
            </a:r>
          </a:p>
        </p:txBody>
      </p:sp>
    </p:spTree>
    <p:extLst>
      <p:ext uri="{BB962C8B-B14F-4D97-AF65-F5344CB8AC3E}">
        <p14:creationId xmlns:p14="http://schemas.microsoft.com/office/powerpoint/2010/main" val="17874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93" y="452063"/>
            <a:ext cx="7543800" cy="820136"/>
          </a:xfrm>
        </p:spPr>
        <p:txBody>
          <a:bodyPr>
            <a:noAutofit/>
          </a:bodyPr>
          <a:lstStyle/>
          <a:p>
            <a:pPr lvl="0" algn="ctr"/>
            <a:r>
              <a:rPr lang="id-ID" sz="2100" dirty="0"/>
              <a:t>Gabungan pendapat Benyamin Franklin </a:t>
            </a:r>
            <a:br>
              <a:rPr lang="id-ID" sz="2100" dirty="0"/>
            </a:br>
            <a:r>
              <a:rPr lang="id-ID" sz="2100" dirty="0"/>
              <a:t>dan Kong Fhu Chu tentang filsafat belajar </a:t>
            </a:r>
            <a:br>
              <a:rPr lang="id-ID" sz="2100" dirty="0"/>
            </a:br>
            <a:r>
              <a:rPr lang="id-ID" sz="21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225" y="1541124"/>
            <a:ext cx="7717500" cy="306357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i-FI" sz="2100" dirty="0"/>
              <a:t>Tell me....I'll forget (katakan kepada saya--saya akan lupa) </a:t>
            </a:r>
            <a:endParaRPr lang="id-ID" sz="2100" dirty="0"/>
          </a:p>
          <a:p>
            <a:pPr lvl="0"/>
            <a:r>
              <a:rPr lang="id-ID" sz="2100" dirty="0"/>
              <a:t>I hear....I forget (saya mendengar-- saya lupa)</a:t>
            </a:r>
          </a:p>
          <a:p>
            <a:pPr lvl="0"/>
            <a:endParaRPr lang="id-ID" sz="2100" dirty="0"/>
          </a:p>
          <a:p>
            <a:pPr lvl="0"/>
            <a:r>
              <a:rPr lang="id-ID" sz="2100" dirty="0"/>
              <a:t>Teach me....I'll remember (Ajarkan saya--saya akan ingat) </a:t>
            </a:r>
          </a:p>
          <a:p>
            <a:pPr lvl="0"/>
            <a:r>
              <a:rPr lang="id-ID" sz="2100" dirty="0"/>
              <a:t>I see....I remember (Saya melihat--saya ingat)</a:t>
            </a:r>
          </a:p>
          <a:p>
            <a:pPr lvl="0"/>
            <a:endParaRPr lang="id-ID" sz="2100" dirty="0"/>
          </a:p>
          <a:p>
            <a:pPr lvl="0"/>
            <a:r>
              <a:rPr lang="id-ID" sz="2100" dirty="0"/>
              <a:t>Involed me....I'll understand (Libatkan saya--saya akan mengerti) </a:t>
            </a:r>
          </a:p>
          <a:p>
            <a:pPr lvl="0"/>
            <a:r>
              <a:rPr lang="id-ID" sz="2100" dirty="0"/>
              <a:t>I do....I understand (Saya berbuat--Saya mengerti)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5E337-024A-BD06-7588-4EC8A8A79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8828"/>
            <a:ext cx="9051533" cy="369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7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A40012-4CFA-137C-3084-C2857835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444500"/>
            <a:ext cx="7718425" cy="577850"/>
          </a:xfrm>
        </p:spPr>
        <p:txBody>
          <a:bodyPr>
            <a:normAutofit fontScale="90000"/>
          </a:bodyPr>
          <a:lstStyle/>
          <a:p>
            <a:r>
              <a:rPr lang="id-ID" sz="2700" dirty="0"/>
              <a:t>PROSES PEMBELAJARAN MENURUT BLOOMS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00DD-086A-BEB4-0685-5FBC4CCD6B07}"/>
              </a:ext>
            </a:extLst>
          </p:cNvPr>
          <p:cNvSpPr txBox="1">
            <a:spLocks/>
          </p:cNvSpPr>
          <p:nvPr/>
        </p:nvSpPr>
        <p:spPr>
          <a:xfrm>
            <a:off x="627752" y="1058209"/>
            <a:ext cx="7543800" cy="364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r>
              <a:rPr lang="id-ID" dirty="0"/>
              <a:t>1. </a:t>
            </a:r>
            <a:r>
              <a:rPr lang="id-ID" sz="1800" dirty="0"/>
              <a:t>Kognitif (pengetahuan)</a:t>
            </a:r>
            <a:r>
              <a:rPr lang="en-US" sz="1800" dirty="0"/>
              <a:t> :</a:t>
            </a:r>
            <a:r>
              <a:rPr lang="id-ID" sz="1800" dirty="0"/>
              <a:t> </a:t>
            </a:r>
            <a:endParaRPr lang="en-US" sz="1800" dirty="0"/>
          </a:p>
          <a:p>
            <a:pPr marL="0" indent="0"/>
            <a:r>
              <a:rPr lang="id-ID" sz="1800" dirty="0"/>
              <a:t>	Pengetahuan ( Knowledge ) – 1</a:t>
            </a:r>
          </a:p>
          <a:p>
            <a:pPr marL="0" indent="0"/>
            <a:r>
              <a:rPr lang="id-ID" sz="1800" dirty="0"/>
              <a:t>	Pemahaman ( Comprehension ) – 2</a:t>
            </a:r>
          </a:p>
          <a:p>
            <a:pPr marL="0" indent="0"/>
            <a:r>
              <a:rPr lang="id-ID" sz="1800" dirty="0"/>
              <a:t>  	</a:t>
            </a:r>
            <a:r>
              <a:rPr lang="id-ID" sz="1800" b="1" dirty="0"/>
              <a:t>Aplikasi ( Aplication ) – 3</a:t>
            </a:r>
            <a:r>
              <a:rPr lang="en-US" sz="1800" b="1" dirty="0"/>
              <a:t> :  TTK</a:t>
            </a:r>
            <a:endParaRPr lang="id-ID" sz="1800" b="1" dirty="0"/>
          </a:p>
          <a:p>
            <a:pPr marL="0" indent="0"/>
            <a:r>
              <a:rPr lang="id-ID" sz="1800" dirty="0"/>
              <a:t>  	Analisa ( Analysis ) – 4</a:t>
            </a:r>
          </a:p>
          <a:p>
            <a:pPr marL="0" indent="0"/>
            <a:r>
              <a:rPr lang="id-ID" sz="1800" dirty="0"/>
              <a:t>  	Sintesis ( Synthesis) – 5</a:t>
            </a:r>
          </a:p>
          <a:p>
            <a:pPr marL="0" indent="0"/>
            <a:r>
              <a:rPr lang="id-ID" sz="1800" dirty="0"/>
              <a:t>  	Evaluasi ( Evaluation) – 6</a:t>
            </a:r>
          </a:p>
          <a:p>
            <a:pPr marL="342900" indent="-342900">
              <a:buFont typeface="Work Sans"/>
              <a:buAutoNum type="arabicPeriod" startAt="2"/>
            </a:pPr>
            <a:r>
              <a:rPr lang="id-ID" sz="1800" dirty="0"/>
              <a:t>Psikomotor (ketrampilan/skill)</a:t>
            </a:r>
            <a:endParaRPr lang="en-US" sz="1800" dirty="0"/>
          </a:p>
          <a:p>
            <a:pPr marL="342900" indent="-342900">
              <a:buFont typeface="Work Sans"/>
              <a:buAutoNum type="arabicPeriod" startAt="2"/>
            </a:pPr>
            <a:r>
              <a:rPr lang="en-US" sz="1800" dirty="0" err="1"/>
              <a:t>Sikap</a:t>
            </a:r>
            <a:r>
              <a:rPr lang="en-US" sz="1800" dirty="0"/>
              <a:t> ( attitude)</a:t>
            </a:r>
            <a:endParaRPr lang="id-ID" sz="18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9296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243A18-91C7-F44A-B25F-33A943D638B0}"/>
              </a:ext>
            </a:extLst>
          </p:cNvPr>
          <p:cNvSpPr txBox="1">
            <a:spLocks/>
          </p:cNvSpPr>
          <p:nvPr/>
        </p:nvSpPr>
        <p:spPr>
          <a:xfrm>
            <a:off x="713223" y="1364082"/>
            <a:ext cx="7547197" cy="290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r>
              <a:rPr lang="id-ID" sz="1800" dirty="0"/>
              <a:t>- Meningkat</a:t>
            </a:r>
            <a:r>
              <a:rPr lang="en-US" sz="1800" dirty="0"/>
              <a:t>k</a:t>
            </a:r>
            <a:r>
              <a:rPr lang="id-ID" sz="1800" dirty="0"/>
              <a:t>an Intelektual</a:t>
            </a:r>
          </a:p>
          <a:p>
            <a:pPr marL="0" indent="0"/>
            <a:r>
              <a:rPr lang="id-ID" sz="1800" dirty="0"/>
              <a:t>- Merespon Perubahan Yang Terjadi</a:t>
            </a:r>
          </a:p>
          <a:p>
            <a:pPr marL="0" indent="0"/>
            <a:r>
              <a:rPr lang="id-ID" sz="1800" dirty="0"/>
              <a:t>- Mengembangkan Daya Kritis terhadap perubahan yang terjadi di masyarakat</a:t>
            </a:r>
          </a:p>
          <a:p>
            <a:pPr marL="0" indent="0"/>
            <a:r>
              <a:rPr lang="id-ID" sz="1800" dirty="0"/>
              <a:t>- Mengembangkan Pengetahuan, Kecakapan, Bakat, Sikap  dan P</a:t>
            </a:r>
            <a:r>
              <a:rPr lang="en-US" sz="1800" dirty="0"/>
              <a:t>e</a:t>
            </a:r>
            <a:r>
              <a:rPr lang="id-ID" sz="1800" dirty="0"/>
              <a:t>rilaku </a:t>
            </a:r>
          </a:p>
          <a:p>
            <a:pPr marL="0" indent="0"/>
            <a:r>
              <a:rPr lang="id-ID" sz="1800" dirty="0"/>
              <a:t>- Meningkatkan Hubungan  Interpersonal </a:t>
            </a:r>
            <a:r>
              <a:rPr lang="en-US" sz="1800" dirty="0"/>
              <a:t>(IPS)</a:t>
            </a:r>
            <a:endParaRPr lang="id-ID" sz="1800" dirty="0"/>
          </a:p>
          <a:p>
            <a:pPr marL="0" indent="0"/>
            <a:r>
              <a:rPr lang="id-ID" sz="1800" dirty="0"/>
              <a:t>- Menumbuhkan Kesadaran Tentang Pentingnya Perbedaan</a:t>
            </a:r>
          </a:p>
          <a:p>
            <a:endParaRPr lang="id-ID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893D82-8C44-DFFC-F638-A67CCBB8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10" y="598612"/>
            <a:ext cx="7718425" cy="5778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err="1"/>
              <a:t>Tujuan</a:t>
            </a:r>
            <a:r>
              <a:rPr lang="en-US" sz="2700" dirty="0"/>
              <a:t> </a:t>
            </a:r>
            <a:r>
              <a:rPr lang="id-ID" sz="2700" dirty="0"/>
              <a:t>Pembelajaran orang dewasa (androgogi)</a:t>
            </a:r>
          </a:p>
        </p:txBody>
      </p:sp>
    </p:spTree>
    <p:extLst>
      <p:ext uri="{BB962C8B-B14F-4D97-AF65-F5344CB8AC3E}">
        <p14:creationId xmlns:p14="http://schemas.microsoft.com/office/powerpoint/2010/main" val="285273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3271DA-34F6-C3EE-037C-1889D8EB9C0F}"/>
              </a:ext>
            </a:extLst>
          </p:cNvPr>
          <p:cNvSpPr txBox="1">
            <a:spLocks/>
          </p:cNvSpPr>
          <p:nvPr/>
        </p:nvSpPr>
        <p:spPr>
          <a:xfrm>
            <a:off x="713225" y="1158598"/>
            <a:ext cx="7717500" cy="3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r>
              <a:rPr lang="id-ID" sz="2100"/>
              <a:t>1. Adanya </a:t>
            </a:r>
            <a:r>
              <a:rPr lang="id-ID" sz="2100" b="1"/>
              <a:t>partisipasi</a:t>
            </a:r>
            <a:r>
              <a:rPr lang="id-ID" sz="2100"/>
              <a:t> sukarela. </a:t>
            </a:r>
          </a:p>
          <a:p>
            <a:pPr marL="0" indent="0"/>
            <a:r>
              <a:rPr lang="id-ID" sz="2100"/>
              <a:t>2. Adanya respek </a:t>
            </a:r>
            <a:r>
              <a:rPr lang="id-ID" sz="2100" b="1"/>
              <a:t>timbal balik</a:t>
            </a:r>
            <a:r>
              <a:rPr lang="id-ID" sz="2100"/>
              <a:t>.</a:t>
            </a:r>
          </a:p>
          <a:p>
            <a:pPr marL="0" indent="0"/>
            <a:r>
              <a:rPr lang="id-ID" sz="2100"/>
              <a:t>3. Adanya semangat </a:t>
            </a:r>
            <a:r>
              <a:rPr lang="id-ID" sz="2100" b="1"/>
              <a:t>berkolaborasi.</a:t>
            </a:r>
          </a:p>
          <a:p>
            <a:pPr marL="0" indent="0"/>
            <a:r>
              <a:rPr lang="id-ID" sz="2100"/>
              <a:t>4. Adanya </a:t>
            </a:r>
            <a:r>
              <a:rPr lang="id-ID" sz="2100" b="1"/>
              <a:t>aksi dan refleksi</a:t>
            </a:r>
            <a:r>
              <a:rPr lang="id-ID" sz="2100"/>
              <a:t>.</a:t>
            </a:r>
          </a:p>
          <a:p>
            <a:pPr marL="0" indent="0"/>
            <a:r>
              <a:rPr lang="id-ID" sz="2100"/>
              <a:t>5. Adanya refleksi </a:t>
            </a:r>
            <a:r>
              <a:rPr lang="id-ID" sz="2100" b="1"/>
              <a:t>kritis</a:t>
            </a:r>
            <a:r>
              <a:rPr lang="id-ID" sz="2100"/>
              <a:t>.</a:t>
            </a:r>
          </a:p>
          <a:p>
            <a:pPr marL="0" indent="0"/>
            <a:r>
              <a:rPr lang="id-ID" sz="2100"/>
              <a:t>6. Adanya </a:t>
            </a:r>
            <a:r>
              <a:rPr lang="id-ID" sz="2100" b="1"/>
              <a:t>belajar mandiri</a:t>
            </a:r>
            <a:r>
              <a:rPr lang="id-ID"/>
              <a:t>.</a:t>
            </a:r>
          </a:p>
          <a:p>
            <a:endParaRPr lang="id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4C898-0783-CD12-4A6A-51C9BF7E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407" y="1393877"/>
            <a:ext cx="2206943" cy="25910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D257661-713C-E22C-7C6D-4A3E89D8C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444500"/>
            <a:ext cx="7718425" cy="577850"/>
          </a:xfrm>
        </p:spPr>
        <p:txBody>
          <a:bodyPr/>
          <a:lstStyle/>
          <a:p>
            <a:pPr algn="ctr"/>
            <a:r>
              <a:rPr lang="id-ID" dirty="0"/>
              <a:t>Prinsip pembelajaran orang dewasa</a:t>
            </a:r>
          </a:p>
        </p:txBody>
      </p:sp>
    </p:spTree>
    <p:extLst>
      <p:ext uri="{BB962C8B-B14F-4D97-AF65-F5344CB8AC3E}">
        <p14:creationId xmlns:p14="http://schemas.microsoft.com/office/powerpoint/2010/main" val="3845709291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uction to Public Health - Doctor of Philosophy (Ph.D.) in Public Health Sciences by Slidesgo">
  <a:themeElements>
    <a:clrScheme name="Simple Light">
      <a:dk1>
        <a:srgbClr val="363636"/>
      </a:dk1>
      <a:lt1>
        <a:srgbClr val="F3F3F3"/>
      </a:lt1>
      <a:dk2>
        <a:srgbClr val="FA605A"/>
      </a:dk2>
      <a:lt2>
        <a:srgbClr val="FAAE5D"/>
      </a:lt2>
      <a:accent1>
        <a:srgbClr val="C9863C"/>
      </a:accent1>
      <a:accent2>
        <a:srgbClr val="009B9F"/>
      </a:accent2>
      <a:accent3>
        <a:srgbClr val="DFD1C2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1999</Words>
  <Application>Microsoft Office PowerPoint</Application>
  <PresentationFormat>On-screen Show (16:9)</PresentationFormat>
  <Paragraphs>208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Work Sans</vt:lpstr>
      <vt:lpstr>Nunito Light</vt:lpstr>
      <vt:lpstr>Work Sans Light</vt:lpstr>
      <vt:lpstr>Libre Franklin Medium</vt:lpstr>
      <vt:lpstr>Wingdings</vt:lpstr>
      <vt:lpstr>Introduction to Public Health - Doctor of Philosophy (Ph.D.) in Public Health Sciences by Slidesgo</vt:lpstr>
      <vt:lpstr>Inter Personal Skill (IPS) Untuk Komunikasi</vt:lpstr>
      <vt:lpstr>Skill yang mendukung sebagai  tenaga kesehatan</vt:lpstr>
      <vt:lpstr>Pembelajaran era revolusi 4.0 – 5 C (Muhadjir Effendy, 2018)</vt:lpstr>
      <vt:lpstr>FILSAFAT BELAJAR</vt:lpstr>
      <vt:lpstr>Kong Fhu Chu </vt:lpstr>
      <vt:lpstr>Gabungan pendapat Benyamin Franklin  dan Kong Fhu Chu tentang filsafat belajar   </vt:lpstr>
      <vt:lpstr>PROSES PEMBELAJARAN MENURUT BLOOMS</vt:lpstr>
      <vt:lpstr>Tujuan Pembelajaran orang dewasa (androgogi)</vt:lpstr>
      <vt:lpstr>Prinsip pembelajaran orang dewasa</vt:lpstr>
      <vt:lpstr>Inter Personal Skill (IPS)</vt:lpstr>
      <vt:lpstr>1. Observing skill (keterampilan pengamatan)</vt:lpstr>
      <vt:lpstr>Faktor yang mempengaruhi pengamatan</vt:lpstr>
      <vt:lpstr>Karakteristik pengamatan</vt:lpstr>
      <vt:lpstr>Lanjutan….</vt:lpstr>
      <vt:lpstr>Apa yang diamati ?</vt:lpstr>
      <vt:lpstr>Latihan pengamatan</vt:lpstr>
      <vt:lpstr>2. Keterampilan menjelaskan (describing skill)</vt:lpstr>
      <vt:lpstr>3. Keterampilan mendengarkan (listening skill)</vt:lpstr>
      <vt:lpstr>Kebiasaan buruk dalam mendengarkan</vt:lpstr>
      <vt:lpstr>4. Keterampilan bertanya (questioning skill)</vt:lpstr>
      <vt:lpstr>Syarat pewawancara</vt:lpstr>
      <vt:lpstr>5. Keterampilan meringkas (summarizing skill)</vt:lpstr>
      <vt:lpstr>6. Feed back/umpan balik</vt:lpstr>
      <vt:lpstr>PowerPoint Presentation</vt:lpstr>
      <vt:lpstr>Learning point ?</vt:lpstr>
      <vt:lpstr>KASUS 1</vt:lpstr>
      <vt:lpstr>PowerPoint Presentation</vt:lpstr>
      <vt:lpstr>KASUS 2</vt:lpstr>
      <vt:lpstr>PowerPoint Presentation</vt:lpstr>
      <vt:lpstr>KASUS 3</vt:lpstr>
      <vt:lpstr>PowerPoint Presentation</vt:lpstr>
      <vt:lpstr>KASUS 4</vt:lpstr>
      <vt:lpstr>PowerPoint Presentation</vt:lpstr>
      <vt:lpstr>KASUS 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 Personal Skill (IPS) Untuk Komunikasi</dc:title>
  <dc:creator>ASUS X441NA</dc:creator>
  <cp:lastModifiedBy>ASUS X441NA</cp:lastModifiedBy>
  <cp:revision>7</cp:revision>
  <dcterms:modified xsi:type="dcterms:W3CDTF">2024-10-07T15:04:27Z</dcterms:modified>
</cp:coreProperties>
</file>