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6" r:id="rId3"/>
    <p:sldId id="259" r:id="rId4"/>
    <p:sldId id="260" r:id="rId5"/>
    <p:sldId id="261" r:id="rId6"/>
    <p:sldId id="267" r:id="rId7"/>
    <p:sldId id="26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1" autoAdjust="0"/>
    <p:restoredTop sz="94660"/>
  </p:normalViewPr>
  <p:slideViewPr>
    <p:cSldViewPr snapToGrid="0">
      <p:cViewPr varScale="1">
        <p:scale>
          <a:sx n="45" d="100"/>
          <a:sy n="45" d="100"/>
        </p:scale>
        <p:origin x="38" y="7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KONTRAK PERKULIAHAN</a:t>
            </a:r>
            <a:br>
              <a:rPr lang="en-US" b="1" dirty="0">
                <a:solidFill>
                  <a:srgbClr val="0070C0"/>
                </a:solidFill>
              </a:rPr>
            </a:br>
            <a:r>
              <a:rPr lang="en-US" sz="4800" b="1" dirty="0">
                <a:solidFill>
                  <a:srgbClr val="0070C0"/>
                </a:solidFill>
              </a:rPr>
              <a:t>PENDIDIKAN DAN BUDAYA ANTI KORUPSI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355"/>
            <a:ext cx="9144000" cy="2392045"/>
          </a:xfrm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r>
              <a:rPr lang="en-US" b="1" dirty="0"/>
              <a:t>SEMESTER GANJIL (I) TA 2025-2026</a:t>
            </a:r>
          </a:p>
          <a:p>
            <a:endParaRPr lang="en-US" b="1" dirty="0"/>
          </a:p>
          <a:p>
            <a:r>
              <a:rPr lang="en-US" b="1" dirty="0"/>
              <a:t>TIM DOSEN:</a:t>
            </a:r>
          </a:p>
          <a:p>
            <a:r>
              <a:rPr lang="en-US" b="1" dirty="0"/>
              <a:t>Drs. Zainal Abidin, M. Kes</a:t>
            </a:r>
          </a:p>
          <a:p>
            <a:r>
              <a:rPr lang="en-US" b="1" dirty="0"/>
              <a:t>Chintya Wulandarie, S. </a:t>
            </a:r>
            <a:r>
              <a:rPr lang="en-US" b="1" dirty="0" err="1"/>
              <a:t>Gz</a:t>
            </a:r>
            <a:r>
              <a:rPr lang="en-US" b="1" dirty="0"/>
              <a:t>., M. </a:t>
            </a:r>
            <a:r>
              <a:rPr lang="en-US" b="1" dirty="0" err="1"/>
              <a:t>Gz</a:t>
            </a:r>
            <a:endParaRPr lang="en-US" b="1" dirty="0"/>
          </a:p>
          <a:p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US" altLang="zh-CN" b="1" dirty="0">
                <a:sym typeface="+mn-ea"/>
              </a:rPr>
              <a:t>PRODI D3 GIZI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1800" b="1" dirty="0">
                <a:sym typeface="+mn-ea"/>
              </a:rPr>
              <a:t>VISI</a:t>
            </a:r>
            <a:endParaRPr lang="zh-CN" altLang="en-US" sz="1800" b="1" dirty="0"/>
          </a:p>
          <a:p>
            <a:pPr marL="270510" marR="10160" algn="just">
              <a:lnSpc>
                <a:spcPct val="140000"/>
              </a:lnSpc>
              <a:spcAft>
                <a:spcPts val="0"/>
              </a:spcAft>
            </a:pPr>
            <a:r>
              <a:rPr lang="en-US" sz="1800" dirty="0" err="1">
                <a:effectLst/>
                <a:ea typeface="Times New Roman" panose="02020603050405020304" pitchFamily="18" charset="0"/>
              </a:rPr>
              <a:t>Menjadi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Program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Studi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Diploma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Tiga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Gizi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unggul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dan professional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kekhasan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gizi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penerbangan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 pada </a:t>
            </a:r>
            <a:r>
              <a:rPr lang="en-US" sz="1800" dirty="0" err="1">
                <a:effectLst/>
                <a:ea typeface="Times New Roman" panose="02020603050405020304" pitchFamily="18" charset="0"/>
              </a:rPr>
              <a:t>tahun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 2028.</a:t>
            </a:r>
            <a:endParaRPr lang="en-ID" sz="18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sz="1800" dirty="0"/>
          </a:p>
          <a:p>
            <a:pPr marL="0" indent="0">
              <a:buNone/>
            </a:pPr>
            <a:r>
              <a:rPr lang="zh-CN" altLang="en-US" sz="1800" b="1" dirty="0">
                <a:sym typeface="+mn-ea"/>
              </a:rPr>
              <a:t>MISI</a:t>
            </a:r>
            <a:endParaRPr lang="zh-CN" altLang="en-US" sz="1800" b="1" dirty="0"/>
          </a:p>
          <a:p>
            <a:pPr marL="342900" lvl="0" indent="-342900" algn="just">
              <a:lnSpc>
                <a:spcPct val="140000"/>
              </a:lnSpc>
              <a:buFont typeface="+mj-lt"/>
              <a:buAutoNum type="arabicPeriod"/>
            </a:pP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Menyelenggarakan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pendidikan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Diploma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Tiga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Gizi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yang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berkualitas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dengan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kekhasan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gizi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penerbangan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.</a:t>
            </a:r>
            <a:endParaRPr lang="en-ID" sz="1800" dirty="0">
              <a:effectLst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40000"/>
              </a:lnSpc>
              <a:buFont typeface="+mj-lt"/>
              <a:buAutoNum type="arabicPeriod"/>
            </a:pP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Menyelenggarakan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penelitian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gizi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terapan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khususnya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bidang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gizi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penerbangan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melalui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kerjasama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dan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kemitraan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dengan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institusi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terkait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untuk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mendukung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pengembangan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IPTEK.</a:t>
            </a:r>
            <a:endParaRPr lang="en-ID" sz="1800" dirty="0">
              <a:effectLst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40000"/>
              </a:lnSpc>
              <a:buFont typeface="+mj-lt"/>
              <a:buAutoNum type="arabicPeriod"/>
            </a:pP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Melaksanakan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pengabdian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masyarakat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berbasis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hasil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penelitian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melalui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kemitraan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dan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jejaring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.</a:t>
            </a:r>
            <a:endParaRPr lang="en-ID" sz="1800" dirty="0">
              <a:effectLst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lvl="0" indent="-342900" algn="just">
              <a:lnSpc>
                <a:spcPct val="14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Menjalin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kerjasama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lintas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sektor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dan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lintas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profesi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untuk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tridharma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dan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pendayagunaan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1800" dirty="0" err="1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lulusan</a:t>
            </a:r>
            <a:r>
              <a:rPr lang="en-US" sz="1800" dirty="0">
                <a:effectLst/>
                <a:ea typeface="Calibri" panose="020F0502020204030204" pitchFamily="34" charset="0"/>
                <a:cs typeface="Cordia New" panose="020B0304020202020204" pitchFamily="34" charset="-34"/>
              </a:rPr>
              <a:t>.</a:t>
            </a:r>
            <a:endParaRPr lang="zh-CN" altLang="en-US" sz="1800" dirty="0"/>
          </a:p>
          <a:p>
            <a:pPr marL="0" indent="0"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u="sng"/>
              <a:t>IDENTITAS MATA KULIAH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Kode Mata </a:t>
            </a:r>
            <a:r>
              <a:rPr lang="en-US" dirty="0" err="1"/>
              <a:t>Kuliah</a:t>
            </a:r>
            <a:r>
              <a:rPr lang="en-US" dirty="0"/>
              <a:t>	: GIZ-539</a:t>
            </a:r>
          </a:p>
          <a:p>
            <a:r>
              <a:rPr lang="en-US" dirty="0" err="1"/>
              <a:t>Bobot</a:t>
            </a:r>
            <a:r>
              <a:rPr lang="en-US" dirty="0"/>
              <a:t>			: 2 SKS </a:t>
            </a:r>
            <a:r>
              <a:rPr lang="en-US" dirty="0" err="1"/>
              <a:t>Teori</a:t>
            </a:r>
            <a:endParaRPr lang="en-US" dirty="0"/>
          </a:p>
          <a:p>
            <a:r>
              <a:rPr lang="en-US" dirty="0" err="1"/>
              <a:t>Alokasi</a:t>
            </a:r>
            <a:r>
              <a:rPr lang="en-US" dirty="0"/>
              <a:t> Waktu		: </a:t>
            </a:r>
          </a:p>
          <a:p>
            <a:pPr marL="0" indent="0">
              <a:buNone/>
            </a:pPr>
            <a:r>
              <a:rPr lang="en-US" dirty="0"/>
              <a:t>   - 50 </a:t>
            </a:r>
            <a:r>
              <a:rPr lang="en-US" dirty="0" err="1"/>
              <a:t>menit</a:t>
            </a:r>
            <a:r>
              <a:rPr lang="en-US" dirty="0"/>
              <a:t> </a:t>
            </a:r>
            <a:r>
              <a:rPr lang="en-US" dirty="0" err="1"/>
              <a:t>teori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- 100 </a:t>
            </a:r>
            <a:r>
              <a:rPr lang="en-US" dirty="0" err="1"/>
              <a:t>menit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kasus</a:t>
            </a:r>
            <a:endParaRPr lang="en-US" dirty="0"/>
          </a:p>
          <a:p>
            <a:r>
              <a:rPr lang="en-US" dirty="0"/>
              <a:t>Jadwal </a:t>
            </a:r>
            <a:r>
              <a:rPr lang="en-US" dirty="0" err="1"/>
              <a:t>Perkuliahan</a:t>
            </a:r>
            <a:r>
              <a:rPr lang="en-US" dirty="0"/>
              <a:t>	: Jumat, 14.00 – 16.30 WIB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ASPEK PENILAIAN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64135" indent="0">
              <a:buNone/>
            </a:pPr>
            <a:r>
              <a:rPr lang="en-US" dirty="0" err="1">
                <a:sym typeface="+mn-ea"/>
              </a:rPr>
              <a:t>Teori</a:t>
            </a:r>
            <a:endParaRPr lang="en-US" dirty="0"/>
          </a:p>
          <a:p>
            <a:r>
              <a:rPr lang="en-US" dirty="0">
                <a:sym typeface="+mn-ea"/>
              </a:rPr>
              <a:t>UTS 40%</a:t>
            </a:r>
            <a:endParaRPr lang="en-US" dirty="0"/>
          </a:p>
          <a:p>
            <a:r>
              <a:rPr lang="en-US" dirty="0">
                <a:sym typeface="+mn-ea"/>
              </a:rPr>
              <a:t>UAS 40%</a:t>
            </a:r>
            <a:endParaRPr lang="en-US" dirty="0"/>
          </a:p>
          <a:p>
            <a:r>
              <a:rPr lang="en-US" dirty="0" err="1">
                <a:sym typeface="+mn-ea"/>
              </a:rPr>
              <a:t>Tugas</a:t>
            </a:r>
            <a:r>
              <a:rPr lang="en-US" dirty="0">
                <a:sym typeface="+mn-ea"/>
              </a:rPr>
              <a:t> dan Studi Kasus 20%</a:t>
            </a:r>
            <a:endParaRPr lang="en-US" dirty="0"/>
          </a:p>
          <a:p>
            <a:pPr marL="64135" indent="0">
              <a:buNone/>
            </a:pPr>
            <a:endParaRPr lang="en-US" dirty="0"/>
          </a:p>
          <a:p>
            <a:pPr marL="521335" indent="-45720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/>
              <a:t>PERATURAN PERKULIAHAN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dirty="0" err="1"/>
              <a:t>Kehadiran</a:t>
            </a:r>
            <a:r>
              <a:rPr lang="en-US" sz="3200" dirty="0"/>
              <a:t> </a:t>
            </a:r>
            <a:r>
              <a:rPr lang="en-US" sz="3200" dirty="0" err="1"/>
              <a:t>Teori</a:t>
            </a:r>
            <a:r>
              <a:rPr lang="en-US" sz="3200" dirty="0"/>
              <a:t>:</a:t>
            </a:r>
          </a:p>
          <a:p>
            <a:pPr marL="445770" indent="-445770" algn="just"/>
            <a:r>
              <a:rPr lang="en-US" sz="3200" dirty="0" err="1"/>
              <a:t>Toleransi</a:t>
            </a:r>
            <a:r>
              <a:rPr lang="en-US" sz="3200" dirty="0"/>
              <a:t> </a:t>
            </a:r>
            <a:r>
              <a:rPr lang="en-US" sz="3200" dirty="0" err="1"/>
              <a:t>keterlambatan</a:t>
            </a:r>
            <a:r>
              <a:rPr lang="en-US" sz="3200" dirty="0"/>
              <a:t> </a:t>
            </a:r>
            <a:r>
              <a:rPr lang="en-US" sz="3200" dirty="0" err="1"/>
              <a:t>kuliah</a:t>
            </a:r>
            <a:r>
              <a:rPr lang="en-US" sz="3200" dirty="0"/>
              <a:t> 15 </a:t>
            </a:r>
            <a:r>
              <a:rPr lang="en-US" sz="3200" dirty="0" err="1"/>
              <a:t>menit</a:t>
            </a:r>
            <a:r>
              <a:rPr lang="en-US" sz="3200" dirty="0"/>
              <a:t>, &gt; 15 </a:t>
            </a:r>
            <a:r>
              <a:rPr lang="en-US" sz="3200" dirty="0" err="1"/>
              <a:t>menit</a:t>
            </a:r>
            <a:r>
              <a:rPr lang="en-US" sz="3200" dirty="0"/>
              <a:t> = TIDAK DIPERKENANKAN MENGIKUTI KULIAH </a:t>
            </a:r>
          </a:p>
          <a:p>
            <a:pPr marL="445770" indent="-445770" algn="just"/>
            <a:r>
              <a:rPr lang="en-US" sz="3200" dirty="0" err="1"/>
              <a:t>Sakit</a:t>
            </a:r>
            <a:r>
              <a:rPr lang="en-US" sz="3200" dirty="0"/>
              <a:t>/ </a:t>
            </a:r>
            <a:r>
              <a:rPr lang="en-US" sz="3200" dirty="0" err="1"/>
              <a:t>berhalangan</a:t>
            </a:r>
            <a:r>
              <a:rPr lang="en-US" sz="3200" dirty="0"/>
              <a:t> </a:t>
            </a:r>
            <a:r>
              <a:rPr lang="en-US" sz="3200" dirty="0" err="1"/>
              <a:t>hadir</a:t>
            </a:r>
            <a:r>
              <a:rPr lang="en-US" sz="3200" dirty="0"/>
              <a:t> dan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mengikuti</a:t>
            </a:r>
            <a:r>
              <a:rPr lang="en-US" sz="3200" dirty="0"/>
              <a:t> </a:t>
            </a:r>
            <a:r>
              <a:rPr lang="en-US" sz="3200" dirty="0" err="1"/>
              <a:t>perkuliahan</a:t>
            </a:r>
            <a:r>
              <a:rPr lang="en-US" sz="3200" dirty="0"/>
              <a:t> </a:t>
            </a:r>
            <a:r>
              <a:rPr lang="en-US" sz="3200" dirty="0" err="1"/>
              <a:t>sesuai</a:t>
            </a:r>
            <a:r>
              <a:rPr lang="en-US" sz="3200" dirty="0"/>
              <a:t> </a:t>
            </a:r>
            <a:r>
              <a:rPr lang="en-US" sz="3200" dirty="0" err="1"/>
              <a:t>jadwal</a:t>
            </a:r>
            <a:r>
              <a:rPr lang="en-US" sz="3200" dirty="0"/>
              <a:t> </a:t>
            </a:r>
            <a:r>
              <a:rPr lang="en-US" sz="3200" dirty="0" err="1"/>
              <a:t>wajib</a:t>
            </a:r>
            <a:r>
              <a:rPr lang="en-US" sz="3200" dirty="0"/>
              <a:t> </a:t>
            </a:r>
            <a:r>
              <a:rPr lang="en-US" sz="3200" dirty="0" err="1"/>
              <a:t>mengkonfirmasi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dosen</a:t>
            </a:r>
            <a:r>
              <a:rPr lang="en-US" sz="3200" dirty="0"/>
              <a:t> dan </a:t>
            </a:r>
            <a:r>
              <a:rPr lang="en-US" sz="3200" dirty="0" err="1"/>
              <a:t>melampirkan</a:t>
            </a:r>
            <a:r>
              <a:rPr lang="en-US" sz="3200" dirty="0"/>
              <a:t> </a:t>
            </a:r>
            <a:r>
              <a:rPr lang="en-US" sz="3200" dirty="0" err="1"/>
              <a:t>surat</a:t>
            </a:r>
            <a:r>
              <a:rPr lang="en-US" sz="3200" dirty="0"/>
              <a:t> </a:t>
            </a:r>
            <a:r>
              <a:rPr lang="en-US" sz="3200" dirty="0" err="1"/>
              <a:t>izin</a:t>
            </a:r>
            <a:r>
              <a:rPr lang="en-US" sz="3200" dirty="0"/>
              <a:t>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TOPIK PERKULIAHAN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1158838"/>
              </p:ext>
            </p:extLst>
          </p:nvPr>
        </p:nvGraphicFramePr>
        <p:xfrm>
          <a:off x="838200" y="1585595"/>
          <a:ext cx="10515600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9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 dirty="0"/>
                        <a:t>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 dirty="0"/>
                        <a:t>MATERI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/>
                        <a:t>DOSEN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Pendidikan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</a:rPr>
                        <a:t>Budaya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 Anti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</a:rPr>
                        <a:t>Korupsi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  (PBAK)</a:t>
                      </a:r>
                      <a:endParaRPr lang="en-ID" sz="1800" dirty="0">
                        <a:effectLst/>
                        <a:latin typeface="+mn-lt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Drs. Zainal Abidin, M. Kes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Sejarah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Korupsi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di Indonesia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Drs. Zainal Abidin, M. Kes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Penyebab Korupsi</a:t>
                      </a:r>
                      <a:endParaRPr lang="en-ID" sz="1800" dirty="0">
                        <a:effectLst/>
                        <a:latin typeface="+mn-lt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Drs. Zainal Abidin, M. Kes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Dampak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Korupsi</a:t>
                      </a:r>
                      <a:endParaRPr lang="en-ID" sz="1800" dirty="0">
                        <a:effectLst/>
                        <a:latin typeface="+mn-lt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Drs. Zainal Abidin, M. Kes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Nilai dan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Prinsip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Anti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Korupsi</a:t>
                      </a:r>
                      <a:endParaRPr lang="en-ID" sz="1800" dirty="0">
                        <a:effectLst/>
                        <a:latin typeface="+mn-lt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Drs. Zainal Abidin, M. Kes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Pemberantasan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Korupsi</a:t>
                      </a:r>
                      <a:endParaRPr lang="en-ID" sz="1800" dirty="0">
                        <a:effectLst/>
                        <a:latin typeface="+mn-lt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Drs. Zainal Abidin, M. Kes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Peran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mahasiswa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dalam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pemberantasan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dan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pencegahan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korupsi</a:t>
                      </a:r>
                      <a:endParaRPr lang="en-ID" sz="1800" dirty="0">
                        <a:effectLst/>
                        <a:latin typeface="+mn-lt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Drs. Zainal Abidin, M. Kes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000">
                <a:tc gridSpan="3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/>
                        <a:t>UTS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A2CC6-B003-A51E-682B-E833287787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E4A15-4FF7-05B4-6068-E70F85E6B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TOPIK PERKULIAHAN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C08E52D-F1B5-BFC0-7188-CD8B55FFCA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8140683"/>
              </p:ext>
            </p:extLst>
          </p:nvPr>
        </p:nvGraphicFramePr>
        <p:xfrm>
          <a:off x="914399" y="1584960"/>
          <a:ext cx="10701867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47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175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95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 dirty="0"/>
                        <a:t>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 dirty="0"/>
                        <a:t>MATERI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1"/>
                        <a:t>DOSEN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Tata Kelola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pemerintahan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baik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(Good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Govermance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Chintya Wulandarie, </a:t>
                      </a:r>
                      <a:r>
                        <a:rPr lang="en-US" dirty="0" err="1"/>
                        <a:t>S.Gz</a:t>
                      </a:r>
                      <a:r>
                        <a:rPr lang="en-US" dirty="0"/>
                        <a:t>., </a:t>
                      </a:r>
                      <a:r>
                        <a:rPr lang="en-US" dirty="0" err="1"/>
                        <a:t>M.Gz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Tata Kelola Kampus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Berintegritas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, ZI, WBK, dan WBBM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Chintya Wulandarie, </a:t>
                      </a:r>
                      <a:r>
                        <a:rPr lang="en-US" dirty="0" err="1"/>
                        <a:t>S.Gz</a:t>
                      </a:r>
                      <a:r>
                        <a:rPr lang="en-US" dirty="0"/>
                        <a:t>., </a:t>
                      </a:r>
                      <a:r>
                        <a:rPr lang="en-US" dirty="0" err="1"/>
                        <a:t>M.Gz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1636901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Penyuluhan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Anti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Korupsi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persiapan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tahap-tahap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pengorganisasian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Chintya Wulandarie, </a:t>
                      </a:r>
                      <a:r>
                        <a:rPr lang="en-US" dirty="0" err="1"/>
                        <a:t>S.Gz</a:t>
                      </a:r>
                      <a:r>
                        <a:rPr lang="en-US" dirty="0"/>
                        <a:t>., </a:t>
                      </a:r>
                      <a:r>
                        <a:rPr lang="en-US" dirty="0" err="1"/>
                        <a:t>M.Gz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568290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Penyuluhan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Anti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Korupsi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(Metode, Media,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Praktik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evaluasi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Chintya Wulandarie, </a:t>
                      </a:r>
                      <a:r>
                        <a:rPr lang="en-US" dirty="0" err="1"/>
                        <a:t>S.Gz</a:t>
                      </a:r>
                      <a:r>
                        <a:rPr lang="en-US" dirty="0"/>
                        <a:t>., </a:t>
                      </a:r>
                      <a:r>
                        <a:rPr lang="en-US" dirty="0" err="1"/>
                        <a:t>M.Gz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840977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Penanganan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konflik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yg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muncul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dalam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penyuluhan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Anti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Korupsi</a:t>
                      </a:r>
                      <a:endParaRPr lang="en-ID" sz="1800" dirty="0">
                        <a:effectLst/>
                        <a:latin typeface="+mn-lt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Chintya Wulandarie, </a:t>
                      </a:r>
                      <a:r>
                        <a:rPr lang="en-US" dirty="0" err="1"/>
                        <a:t>S.Gz</a:t>
                      </a:r>
                      <a:r>
                        <a:rPr lang="en-US" dirty="0"/>
                        <a:t>., </a:t>
                      </a:r>
                      <a:r>
                        <a:rPr lang="en-US" dirty="0" err="1"/>
                        <a:t>M.Gz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269371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Strategi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dalam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pemberantasan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korupsi</a:t>
                      </a:r>
                      <a:endParaRPr lang="en-ID" sz="1800" dirty="0">
                        <a:effectLst/>
                        <a:latin typeface="+mn-lt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Chintya Wulandarie, </a:t>
                      </a:r>
                      <a:r>
                        <a:rPr lang="en-US" dirty="0" err="1"/>
                        <a:t>S.Gz</a:t>
                      </a:r>
                      <a:r>
                        <a:rPr lang="en-US" dirty="0"/>
                        <a:t>., </a:t>
                      </a:r>
                      <a:r>
                        <a:rPr lang="en-US" dirty="0" err="1"/>
                        <a:t>M.Gz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474388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Teknik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penyusunan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leporan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kegiatan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penyuluhan</a:t>
                      </a:r>
                      <a:r>
                        <a:rPr lang="en-ID" sz="1800" dirty="0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anti </a:t>
                      </a:r>
                      <a:r>
                        <a:rPr lang="en-ID" sz="1800" dirty="0" err="1">
                          <a:effectLst/>
                          <a:latin typeface="+mn-l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korupsi</a:t>
                      </a:r>
                      <a:endParaRPr lang="en-ID" sz="1800" dirty="0">
                        <a:effectLst/>
                        <a:latin typeface="+mn-lt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Chintya Wulandarie, </a:t>
                      </a:r>
                      <a:r>
                        <a:rPr lang="en-US" dirty="0" err="1"/>
                        <a:t>S.Gz</a:t>
                      </a:r>
                      <a:r>
                        <a:rPr lang="en-US" dirty="0"/>
                        <a:t>., </a:t>
                      </a:r>
                      <a:r>
                        <a:rPr lang="en-US" dirty="0" err="1"/>
                        <a:t>M.Gz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508640"/>
                  </a:ext>
                </a:extLst>
              </a:tr>
              <a:tr h="381000">
                <a:tc gridSpan="3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/>
                        <a:t>UAS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8891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460</Words>
  <Application>Microsoft Office PowerPoint</Application>
  <PresentationFormat>Widescreen</PresentationFormat>
  <Paragraphs>83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KONTRAK PERKULIAHAN PENDIDIKAN DAN BUDAYA ANTI KORUPSI</vt:lpstr>
      <vt:lpstr>PRODI D3 GIZI</vt:lpstr>
      <vt:lpstr>IDENTITAS MATA KULIAH</vt:lpstr>
      <vt:lpstr>ASPEK PENILAIAN</vt:lpstr>
      <vt:lpstr>PERATURAN PERKULIAHAN</vt:lpstr>
      <vt:lpstr>TOPIK PERKULIAHAN</vt:lpstr>
      <vt:lpstr>TOPIK PERKULIAHAN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KONTRAK PERKULIAHAN DIETETIK PENYAKIT INFEKSI NON-METABOLIK</dc:title>
  <dc:creator>Marisa</dc:creator>
  <cp:lastModifiedBy>chintya wulandarie</cp:lastModifiedBy>
  <cp:revision>29</cp:revision>
  <dcterms:created xsi:type="dcterms:W3CDTF">2022-03-02T02:18:57Z</dcterms:created>
  <dcterms:modified xsi:type="dcterms:W3CDTF">2026-02-12T02:58:21Z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F45DDEDDD16D498683AC29AE01A55448</vt:lpwstr>
  </property>
  <property fmtid="{D5CDD505-2E9C-101B-9397-08002B2CF9AE}" pid="3" name="KSOProductBuildVer">
    <vt:lpwstr>1033-11.2.0.10463</vt:lpwstr>
  </property>
</Properties>
</file>